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62" r:id="rId5"/>
    <p:sldId id="520" r:id="rId6"/>
    <p:sldId id="321" r:id="rId7"/>
    <p:sldId id="513" r:id="rId8"/>
    <p:sldId id="512" r:id="rId9"/>
    <p:sldId id="514" r:id="rId10"/>
    <p:sldId id="490" r:id="rId11"/>
    <p:sldId id="521" r:id="rId12"/>
    <p:sldId id="507" r:id="rId13"/>
    <p:sldId id="506" r:id="rId14"/>
    <p:sldId id="504" r:id="rId15"/>
    <p:sldId id="509" r:id="rId16"/>
    <p:sldId id="511" r:id="rId17"/>
    <p:sldId id="518" r:id="rId18"/>
    <p:sldId id="519" r:id="rId19"/>
    <p:sldId id="492" r:id="rId20"/>
    <p:sldId id="505" r:id="rId21"/>
    <p:sldId id="508" r:id="rId22"/>
    <p:sldId id="510" r:id="rId23"/>
    <p:sldId id="440" r:id="rId24"/>
    <p:sldId id="515" r:id="rId25"/>
    <p:sldId id="516" r:id="rId26"/>
  </p:sldIdLst>
  <p:sldSz cx="12192000" cy="6858000"/>
  <p:notesSz cx="6858000" cy="9144000"/>
  <p:embeddedFontLst>
    <p:embeddedFont>
      <p:font typeface="EC Square Sans Cond Pro" panose="020B0506040000020004" pitchFamily="34" charset="0"/>
      <p:regular r:id="rId28"/>
      <p:bold r:id="rId29"/>
      <p:italic r:id="rId30"/>
      <p:boldItalic r:id="rId31"/>
    </p:embeddedFont>
    <p:embeddedFont>
      <p:font typeface="Garamond" panose="02020404030301010803" pitchFamily="18" charset="0"/>
      <p:regular r:id="rId32"/>
      <p:bold r:id="rId33"/>
      <p:italic r:id="rId34"/>
    </p:embeddedFont>
    <p:embeddedFont>
      <p:font typeface="Manrope" panose="020B060402020202020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D92"/>
    <a:srgbClr val="021785"/>
    <a:srgbClr val="FB5C25"/>
    <a:srgbClr val="4294F6"/>
    <a:srgbClr val="F45A24"/>
    <a:srgbClr val="021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ADCD85-F597-4305-BA84-FB36CECD173E}" v="3" dt="2024-11-12T09:20:17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143" autoAdjust="0"/>
  </p:normalViewPr>
  <p:slideViewPr>
    <p:cSldViewPr snapToGrid="0" showGuides="1">
      <p:cViewPr varScale="1">
        <p:scale>
          <a:sx n="89" d="100"/>
          <a:sy n="89" d="100"/>
        </p:scale>
        <p:origin x="14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RMANN Simon (ECHO)" userId="0e6c2408-4cc1-40a0-8938-e5985bd19e93" providerId="ADAL" clId="{FDADCD85-F597-4305-BA84-FB36CECD173E}"/>
    <pc:docChg chg="undo custSel addSld delSld modSld sldOrd">
      <pc:chgData name="STERMANN Simon (ECHO)" userId="0e6c2408-4cc1-40a0-8938-e5985bd19e93" providerId="ADAL" clId="{FDADCD85-F597-4305-BA84-FB36CECD173E}" dt="2024-11-12T09:21:08.408" v="200" actId="20577"/>
      <pc:docMkLst>
        <pc:docMk/>
      </pc:docMkLst>
      <pc:sldChg chg="ord">
        <pc:chgData name="STERMANN Simon (ECHO)" userId="0e6c2408-4cc1-40a0-8938-e5985bd19e93" providerId="ADAL" clId="{FDADCD85-F597-4305-BA84-FB36CECD173E}" dt="2024-11-12T09:11:24.497" v="163"/>
        <pc:sldMkLst>
          <pc:docMk/>
          <pc:sldMk cId="102905075" sldId="504"/>
        </pc:sldMkLst>
      </pc:sldChg>
      <pc:sldChg chg="modSp mod">
        <pc:chgData name="STERMANN Simon (ECHO)" userId="0e6c2408-4cc1-40a0-8938-e5985bd19e93" providerId="ADAL" clId="{FDADCD85-F597-4305-BA84-FB36CECD173E}" dt="2024-11-12T09:21:08.408" v="200" actId="20577"/>
        <pc:sldMkLst>
          <pc:docMk/>
          <pc:sldMk cId="2253915097" sldId="505"/>
        </pc:sldMkLst>
        <pc:spChg chg="mod">
          <ac:chgData name="STERMANN Simon (ECHO)" userId="0e6c2408-4cc1-40a0-8938-e5985bd19e93" providerId="ADAL" clId="{FDADCD85-F597-4305-BA84-FB36CECD173E}" dt="2024-11-12T09:21:08.408" v="200" actId="20577"/>
          <ac:spMkLst>
            <pc:docMk/>
            <pc:sldMk cId="2253915097" sldId="505"/>
            <ac:spMk id="9" creationId="{0B8125AB-E70E-656E-85B2-C2382B77CFB9}"/>
          </ac:spMkLst>
        </pc:spChg>
      </pc:sldChg>
      <pc:sldChg chg="modSp mod ord">
        <pc:chgData name="STERMANN Simon (ECHO)" userId="0e6c2408-4cc1-40a0-8938-e5985bd19e93" providerId="ADAL" clId="{FDADCD85-F597-4305-BA84-FB36CECD173E}" dt="2024-11-12T09:20:15.799" v="194" actId="20578"/>
        <pc:sldMkLst>
          <pc:docMk/>
          <pc:sldMk cId="3466749478" sldId="507"/>
        </pc:sldMkLst>
        <pc:spChg chg="mod">
          <ac:chgData name="STERMANN Simon (ECHO)" userId="0e6c2408-4cc1-40a0-8938-e5985bd19e93" providerId="ADAL" clId="{FDADCD85-F597-4305-BA84-FB36CECD173E}" dt="2024-11-12T09:20:15.799" v="194" actId="20578"/>
          <ac:spMkLst>
            <pc:docMk/>
            <pc:sldMk cId="3466749478" sldId="507"/>
            <ac:spMk id="7" creationId="{7AB1577D-344C-E686-36E9-272270340644}"/>
          </ac:spMkLst>
        </pc:spChg>
      </pc:sldChg>
      <pc:sldChg chg="ord">
        <pc:chgData name="STERMANN Simon (ECHO)" userId="0e6c2408-4cc1-40a0-8938-e5985bd19e93" providerId="ADAL" clId="{FDADCD85-F597-4305-BA84-FB36CECD173E}" dt="2024-11-12T09:11:24.497" v="163"/>
        <pc:sldMkLst>
          <pc:docMk/>
          <pc:sldMk cId="2454316599" sldId="509"/>
        </pc:sldMkLst>
      </pc:sldChg>
      <pc:sldChg chg="ord">
        <pc:chgData name="STERMANN Simon (ECHO)" userId="0e6c2408-4cc1-40a0-8938-e5985bd19e93" providerId="ADAL" clId="{FDADCD85-F597-4305-BA84-FB36CECD173E}" dt="2024-11-12T09:11:24.497" v="163"/>
        <pc:sldMkLst>
          <pc:docMk/>
          <pc:sldMk cId="1837455186" sldId="511"/>
        </pc:sldMkLst>
      </pc:sldChg>
      <pc:sldChg chg="modSp mod">
        <pc:chgData name="STERMANN Simon (ECHO)" userId="0e6c2408-4cc1-40a0-8938-e5985bd19e93" providerId="ADAL" clId="{FDADCD85-F597-4305-BA84-FB36CECD173E}" dt="2024-11-12T09:09:57.683" v="161" actId="404"/>
        <pc:sldMkLst>
          <pc:docMk/>
          <pc:sldMk cId="689086015" sldId="513"/>
        </pc:sldMkLst>
        <pc:graphicFrameChg chg="modGraphic">
          <ac:chgData name="STERMANN Simon (ECHO)" userId="0e6c2408-4cc1-40a0-8938-e5985bd19e93" providerId="ADAL" clId="{FDADCD85-F597-4305-BA84-FB36CECD173E}" dt="2024-11-12T09:09:57.683" v="161" actId="404"/>
          <ac:graphicFrameMkLst>
            <pc:docMk/>
            <pc:sldMk cId="689086015" sldId="513"/>
            <ac:graphicFrameMk id="11" creationId="{1443616B-08B3-4AA5-EEE3-19FC015ACD4B}"/>
          </ac:graphicFrameMkLst>
        </pc:graphicFrameChg>
      </pc:sldChg>
      <pc:sldChg chg="del">
        <pc:chgData name="STERMANN Simon (ECHO)" userId="0e6c2408-4cc1-40a0-8938-e5985bd19e93" providerId="ADAL" clId="{FDADCD85-F597-4305-BA84-FB36CECD173E}" dt="2024-11-12T07:54:21.067" v="2" actId="47"/>
        <pc:sldMkLst>
          <pc:docMk/>
          <pc:sldMk cId="3140575892" sldId="517"/>
        </pc:sldMkLst>
      </pc:sldChg>
      <pc:sldChg chg="ord">
        <pc:chgData name="STERMANN Simon (ECHO)" userId="0e6c2408-4cc1-40a0-8938-e5985bd19e93" providerId="ADAL" clId="{FDADCD85-F597-4305-BA84-FB36CECD173E}" dt="2024-11-12T09:11:24.497" v="163"/>
        <pc:sldMkLst>
          <pc:docMk/>
          <pc:sldMk cId="104126471" sldId="518"/>
        </pc:sldMkLst>
      </pc:sldChg>
      <pc:sldChg chg="ord">
        <pc:chgData name="STERMANN Simon (ECHO)" userId="0e6c2408-4cc1-40a0-8938-e5985bd19e93" providerId="ADAL" clId="{FDADCD85-F597-4305-BA84-FB36CECD173E}" dt="2024-11-12T09:11:24.497" v="163"/>
        <pc:sldMkLst>
          <pc:docMk/>
          <pc:sldMk cId="2639337874" sldId="519"/>
        </pc:sldMkLst>
      </pc:sldChg>
      <pc:sldChg chg="addSp delSp modSp new mod modClrScheme chgLayout">
        <pc:chgData name="STERMANN Simon (ECHO)" userId="0e6c2408-4cc1-40a0-8938-e5985bd19e93" providerId="ADAL" clId="{FDADCD85-F597-4305-BA84-FB36CECD173E}" dt="2024-11-12T09:19:17.159" v="185" actId="207"/>
        <pc:sldMkLst>
          <pc:docMk/>
          <pc:sldMk cId="2594729916" sldId="520"/>
        </pc:sldMkLst>
        <pc:spChg chg="del mod ord">
          <ac:chgData name="STERMANN Simon (ECHO)" userId="0e6c2408-4cc1-40a0-8938-e5985bd19e93" providerId="ADAL" clId="{FDADCD85-F597-4305-BA84-FB36CECD173E}" dt="2024-11-12T07:54:53.929" v="4" actId="700"/>
          <ac:spMkLst>
            <pc:docMk/>
            <pc:sldMk cId="2594729916" sldId="520"/>
            <ac:spMk id="2" creationId="{FE6123EF-EC5E-948C-5A3B-86CC2F818B76}"/>
          </ac:spMkLst>
        </pc:spChg>
        <pc:spChg chg="del mod ord">
          <ac:chgData name="STERMANN Simon (ECHO)" userId="0e6c2408-4cc1-40a0-8938-e5985bd19e93" providerId="ADAL" clId="{FDADCD85-F597-4305-BA84-FB36CECD173E}" dt="2024-11-12T07:54:53.929" v="4" actId="700"/>
          <ac:spMkLst>
            <pc:docMk/>
            <pc:sldMk cId="2594729916" sldId="520"/>
            <ac:spMk id="3" creationId="{5D08666E-05BB-9BF9-CA10-E4F472F753D7}"/>
          </ac:spMkLst>
        </pc:spChg>
        <pc:spChg chg="add del mod ord">
          <ac:chgData name="STERMANN Simon (ECHO)" userId="0e6c2408-4cc1-40a0-8938-e5985bd19e93" providerId="ADAL" clId="{FDADCD85-F597-4305-BA84-FB36CECD173E}" dt="2024-11-12T07:55:00.374" v="5" actId="700"/>
          <ac:spMkLst>
            <pc:docMk/>
            <pc:sldMk cId="2594729916" sldId="520"/>
            <ac:spMk id="4" creationId="{98F65D3F-C8B2-1D15-952A-452F49478E10}"/>
          </ac:spMkLst>
        </pc:spChg>
        <pc:spChg chg="add del mod ord">
          <ac:chgData name="STERMANN Simon (ECHO)" userId="0e6c2408-4cc1-40a0-8938-e5985bd19e93" providerId="ADAL" clId="{FDADCD85-F597-4305-BA84-FB36CECD173E}" dt="2024-11-12T07:55:00.374" v="5" actId="700"/>
          <ac:spMkLst>
            <pc:docMk/>
            <pc:sldMk cId="2594729916" sldId="520"/>
            <ac:spMk id="5" creationId="{43C21C0D-3EAA-4F56-AE0C-5038B9DD98A6}"/>
          </ac:spMkLst>
        </pc:spChg>
        <pc:spChg chg="add mod ord">
          <ac:chgData name="STERMANN Simon (ECHO)" userId="0e6c2408-4cc1-40a0-8938-e5985bd19e93" providerId="ADAL" clId="{FDADCD85-F597-4305-BA84-FB36CECD173E}" dt="2024-11-12T07:55:05.404" v="12" actId="20577"/>
          <ac:spMkLst>
            <pc:docMk/>
            <pc:sldMk cId="2594729916" sldId="520"/>
            <ac:spMk id="6" creationId="{B153BC5E-91ED-5D9E-0DA4-E46A61F69936}"/>
          </ac:spMkLst>
        </pc:spChg>
        <pc:spChg chg="add mod ord">
          <ac:chgData name="STERMANN Simon (ECHO)" userId="0e6c2408-4cc1-40a0-8938-e5985bd19e93" providerId="ADAL" clId="{FDADCD85-F597-4305-BA84-FB36CECD173E}" dt="2024-11-12T09:19:17.159" v="185" actId="207"/>
          <ac:spMkLst>
            <pc:docMk/>
            <pc:sldMk cId="2594729916" sldId="520"/>
            <ac:spMk id="7" creationId="{5653BCF2-6F91-A62D-38FB-A78BA7C9520B}"/>
          </ac:spMkLst>
        </pc:spChg>
        <pc:spChg chg="add del">
          <ac:chgData name="STERMANN Simon (ECHO)" userId="0e6c2408-4cc1-40a0-8938-e5985bd19e93" providerId="ADAL" clId="{FDADCD85-F597-4305-BA84-FB36CECD173E}" dt="2024-11-12T09:11:53.892" v="168" actId="478"/>
          <ac:spMkLst>
            <pc:docMk/>
            <pc:sldMk cId="2594729916" sldId="520"/>
            <ac:spMk id="9" creationId="{5427826B-F3CF-18C8-C400-8BF45C4788C0}"/>
          </ac:spMkLst>
        </pc:spChg>
      </pc:sldChg>
      <pc:sldChg chg="addSp delSp modSp new mod modClrScheme chgLayout">
        <pc:chgData name="STERMANN Simon (ECHO)" userId="0e6c2408-4cc1-40a0-8938-e5985bd19e93" providerId="ADAL" clId="{FDADCD85-F597-4305-BA84-FB36CECD173E}" dt="2024-11-12T08:07:54.971" v="160" actId="1076"/>
        <pc:sldMkLst>
          <pc:docMk/>
          <pc:sldMk cId="2047545719" sldId="521"/>
        </pc:sldMkLst>
        <pc:spChg chg="del">
          <ac:chgData name="STERMANN Simon (ECHO)" userId="0e6c2408-4cc1-40a0-8938-e5985bd19e93" providerId="ADAL" clId="{FDADCD85-F597-4305-BA84-FB36CECD173E}" dt="2024-11-12T08:07:12.176" v="95" actId="700"/>
          <ac:spMkLst>
            <pc:docMk/>
            <pc:sldMk cId="2047545719" sldId="521"/>
            <ac:spMk id="2" creationId="{659A7E43-571E-E079-A039-688EA6ABE3D3}"/>
          </ac:spMkLst>
        </pc:spChg>
        <pc:spChg chg="del mod ord">
          <ac:chgData name="STERMANN Simon (ECHO)" userId="0e6c2408-4cc1-40a0-8938-e5985bd19e93" providerId="ADAL" clId="{FDADCD85-F597-4305-BA84-FB36CECD173E}" dt="2024-11-12T08:07:12.176" v="95" actId="700"/>
          <ac:spMkLst>
            <pc:docMk/>
            <pc:sldMk cId="2047545719" sldId="521"/>
            <ac:spMk id="3" creationId="{293F9982-3CA5-AEE6-B730-D5E8957B4306}"/>
          </ac:spMkLst>
        </pc:spChg>
        <pc:spChg chg="add mod ord">
          <ac:chgData name="STERMANN Simon (ECHO)" userId="0e6c2408-4cc1-40a0-8938-e5985bd19e93" providerId="ADAL" clId="{FDADCD85-F597-4305-BA84-FB36CECD173E}" dt="2024-11-12T08:07:28.749" v="120" actId="20577"/>
          <ac:spMkLst>
            <pc:docMk/>
            <pc:sldMk cId="2047545719" sldId="521"/>
            <ac:spMk id="4" creationId="{810594E9-2B2A-8273-FFD5-E0DBE58F855E}"/>
          </ac:spMkLst>
        </pc:spChg>
        <pc:spChg chg="add mod ord">
          <ac:chgData name="STERMANN Simon (ECHO)" userId="0e6c2408-4cc1-40a0-8938-e5985bd19e93" providerId="ADAL" clId="{FDADCD85-F597-4305-BA84-FB36CECD173E}" dt="2024-11-12T08:07:46.903" v="157" actId="20577"/>
          <ac:spMkLst>
            <pc:docMk/>
            <pc:sldMk cId="2047545719" sldId="521"/>
            <ac:spMk id="5" creationId="{98F1E706-50EC-81DD-2988-F1769CE94CC2}"/>
          </ac:spMkLst>
        </pc:spChg>
        <pc:picChg chg="add mod">
          <ac:chgData name="STERMANN Simon (ECHO)" userId="0e6c2408-4cc1-40a0-8938-e5985bd19e93" providerId="ADAL" clId="{FDADCD85-F597-4305-BA84-FB36CECD173E}" dt="2024-11-12T08:07:54.971" v="160" actId="1076"/>
          <ac:picMkLst>
            <pc:docMk/>
            <pc:sldMk cId="2047545719" sldId="521"/>
            <ac:picMk id="7" creationId="{403332D8-2683-AB1E-3D86-9D056383BD4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0CB9F-FC42-4024-A97F-82E4E7C2A513}" type="doc">
      <dgm:prSet loTypeId="urn:microsoft.com/office/officeart/2005/8/layout/default" loCatId="list" qsTypeId="urn:microsoft.com/office/officeart/2005/8/quickstyle/3d4" qsCatId="3D" csTypeId="urn:microsoft.com/office/officeart/2005/8/colors/accent4_2" csCatId="accent4" phldr="1"/>
      <dgm:spPr/>
      <dgm:t>
        <a:bodyPr/>
        <a:lstStyle/>
        <a:p>
          <a:endParaRPr lang="en-IE"/>
        </a:p>
      </dgm:t>
    </dgm:pt>
    <dgm:pt modelId="{3F056A0A-B0E0-4379-95CC-E1DCF9AE5147}">
      <dgm:prSet phldrT="[Text]" custT="1"/>
      <dgm:spPr/>
      <dgm:t>
        <a:bodyPr/>
        <a:lstStyle/>
        <a:p>
          <a:pPr algn="ctr"/>
          <a:r>
            <a:rPr lang="en-IE" sz="1800" dirty="0">
              <a:solidFill>
                <a:schemeClr val="tx1"/>
              </a:solidFill>
            </a:rPr>
            <a:t>Exposure to </a:t>
          </a:r>
          <a:r>
            <a:rPr lang="en-IE" sz="1800" b="1" dirty="0">
              <a:solidFill>
                <a:schemeClr val="tx1"/>
              </a:solidFill>
            </a:rPr>
            <a:t>disaster risks </a:t>
          </a:r>
          <a:r>
            <a:rPr lang="en-IE" sz="1800" dirty="0">
              <a:solidFill>
                <a:schemeClr val="tx1"/>
              </a:solidFill>
            </a:rPr>
            <a:t>and experience of disasters</a:t>
          </a:r>
        </a:p>
      </dgm:t>
    </dgm:pt>
    <dgm:pt modelId="{FA759264-AE1F-4207-A630-3D59277AE3C4}" type="parTrans" cxnId="{27DDED80-B238-45E8-8472-B77CBE250AB0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145A4D75-AF05-45F4-AC06-D86EF03D226E}" type="sibTrans" cxnId="{27DDED80-B238-45E8-8472-B77CBE250AB0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CB5E1181-7F74-40CE-AA04-D8630BC9ACD9}">
      <dgm:prSet phldrT="[Text]" custT="1"/>
      <dgm:spPr/>
      <dgm:t>
        <a:bodyPr/>
        <a:lstStyle/>
        <a:p>
          <a:r>
            <a:rPr lang="en-IE" sz="1800" b="1" dirty="0">
              <a:solidFill>
                <a:schemeClr val="tx1"/>
              </a:solidFill>
            </a:rPr>
            <a:t>Level and sources of information </a:t>
          </a:r>
          <a:r>
            <a:rPr lang="en-IE" sz="1800" dirty="0">
              <a:solidFill>
                <a:schemeClr val="tx1"/>
              </a:solidFill>
            </a:rPr>
            <a:t>about disaster risks </a:t>
          </a:r>
        </a:p>
      </dgm:t>
    </dgm:pt>
    <dgm:pt modelId="{E69F2A94-D6D9-43E7-A31D-BA4552724B8B}" type="parTrans" cxnId="{3EA4472B-6256-4B92-A732-BBB7BDFA32D9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2181C7FB-5A6A-4013-B4BA-BB029E0452D4}" type="sibTrans" cxnId="{3EA4472B-6256-4B92-A732-BBB7BDFA32D9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5FA38147-0EB1-4D27-9E55-ACD8A07EF727}">
      <dgm:prSet phldrT="[Text]" custT="1"/>
      <dgm:spPr/>
      <dgm:t>
        <a:bodyPr/>
        <a:lstStyle/>
        <a:p>
          <a:r>
            <a:rPr lang="en-IE" sz="1800" b="1" dirty="0">
              <a:solidFill>
                <a:schemeClr val="tx1"/>
              </a:solidFill>
            </a:rPr>
            <a:t>Population</a:t>
          </a:r>
          <a:br>
            <a:rPr lang="en-IE" sz="1800" b="1" dirty="0">
              <a:solidFill>
                <a:schemeClr val="tx1"/>
              </a:solidFill>
            </a:rPr>
          </a:br>
          <a:r>
            <a:rPr lang="en-IE" sz="1800" b="1" dirty="0">
              <a:solidFill>
                <a:schemeClr val="tx1"/>
              </a:solidFill>
            </a:rPr>
            <a:t>Preparedness </a:t>
          </a:r>
          <a:r>
            <a:rPr lang="en-IE" sz="1800" b="0" dirty="0">
              <a:solidFill>
                <a:schemeClr val="tx1"/>
              </a:solidFill>
            </a:rPr>
            <a:t>for disaster scenarios</a:t>
          </a:r>
        </a:p>
      </dgm:t>
    </dgm:pt>
    <dgm:pt modelId="{532AADDB-0C48-4639-8668-BB21583FB077}" type="parTrans" cxnId="{1BC286C2-5BB0-4198-B752-23672A8201E8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8C2FBF0E-7D33-4AE7-8F79-80D6E0626F24}" type="sibTrans" cxnId="{1BC286C2-5BB0-4198-B752-23672A8201E8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EC165C50-759D-4F2E-B4BE-6C689CE3D886}">
      <dgm:prSet phldrT="[Text]" custT="1"/>
      <dgm:spPr/>
      <dgm:t>
        <a:bodyPr/>
        <a:lstStyle/>
        <a:p>
          <a:r>
            <a:rPr lang="en-IE" sz="16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Reliance</a:t>
          </a:r>
          <a:r>
            <a:rPr lang="en-IE" sz="18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 </a:t>
          </a:r>
          <a:r>
            <a:rPr lang="en-IE" sz="1800" kern="1200" dirty="0">
              <a:solidFill>
                <a:schemeClr val="tx1"/>
              </a:solidFill>
            </a:rPr>
            <a:t>on </a:t>
          </a:r>
          <a:r>
            <a:rPr lang="en-IE" sz="1800" b="1" kern="1200" dirty="0">
              <a:solidFill>
                <a:schemeClr val="tx1"/>
              </a:solidFill>
            </a:rPr>
            <a:t>social capital</a:t>
          </a:r>
          <a:r>
            <a:rPr lang="en-IE" sz="1800" kern="1200" dirty="0">
              <a:solidFill>
                <a:schemeClr val="tx1"/>
              </a:solidFill>
            </a:rPr>
            <a:t>, </a:t>
          </a:r>
          <a:r>
            <a:rPr lang="en-IE" sz="1800" b="1" kern="1200" dirty="0">
              <a:solidFill>
                <a:schemeClr val="tx1"/>
              </a:solidFill>
            </a:rPr>
            <a:t>trust</a:t>
          </a:r>
          <a:r>
            <a:rPr lang="en-IE" sz="1800" kern="1200" dirty="0">
              <a:solidFill>
                <a:schemeClr val="tx1"/>
              </a:solidFill>
            </a:rPr>
            <a:t> in emergency services and authorities</a:t>
          </a:r>
        </a:p>
      </dgm:t>
    </dgm:pt>
    <dgm:pt modelId="{7F35A017-D80A-4B4F-B992-93E4C6BE4DEE}" type="parTrans" cxnId="{356CB35C-FA39-4206-BBD3-FE3B27747B35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2E7DC113-81D0-407B-99B4-81F446169333}" type="sibTrans" cxnId="{356CB35C-FA39-4206-BBD3-FE3B27747B35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5B30C741-C23A-4A77-8770-BF4B89A505A2}">
      <dgm:prSet phldrT="[Text]" custT="1"/>
      <dgm:spPr/>
      <dgm:t>
        <a:bodyPr/>
        <a:lstStyle/>
        <a:p>
          <a:r>
            <a:rPr lang="en-IE" sz="1800" b="1" dirty="0">
              <a:solidFill>
                <a:schemeClr val="tx1"/>
              </a:solidFill>
            </a:rPr>
            <a:t>Engagement</a:t>
          </a:r>
          <a:r>
            <a:rPr lang="en-IE" sz="1800" dirty="0">
              <a:solidFill>
                <a:schemeClr val="tx1"/>
              </a:solidFill>
            </a:rPr>
            <a:t> in voluntary work to increase resilience</a:t>
          </a:r>
        </a:p>
      </dgm:t>
    </dgm:pt>
    <dgm:pt modelId="{113EE4B7-7613-4089-A67E-1AA116F8C540}" type="parTrans" cxnId="{A7EAA090-9022-4B92-A0D2-558935AA1055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D2A81A7F-0C35-41A0-860F-759D50E78E1A}" type="sibTrans" cxnId="{A7EAA090-9022-4B92-A0D2-558935AA1055}">
      <dgm:prSet/>
      <dgm:spPr/>
      <dgm:t>
        <a:bodyPr/>
        <a:lstStyle/>
        <a:p>
          <a:endParaRPr lang="en-IE">
            <a:solidFill>
              <a:schemeClr val="tx1"/>
            </a:solidFill>
          </a:endParaRPr>
        </a:p>
      </dgm:t>
    </dgm:pt>
    <dgm:pt modelId="{3EA71298-BBF6-40B2-BF5C-1385CB2AA1B9}" type="pres">
      <dgm:prSet presAssocID="{63E0CB9F-FC42-4024-A97F-82E4E7C2A513}" presName="diagram" presStyleCnt="0">
        <dgm:presLayoutVars>
          <dgm:dir/>
          <dgm:resizeHandles val="exact"/>
        </dgm:presLayoutVars>
      </dgm:prSet>
      <dgm:spPr/>
    </dgm:pt>
    <dgm:pt modelId="{1500DAA9-50BB-4EC1-B083-B0B5B4D75574}" type="pres">
      <dgm:prSet presAssocID="{3F056A0A-B0E0-4379-95CC-E1DCF9AE5147}" presName="node" presStyleLbl="node1" presStyleIdx="0" presStyleCnt="5">
        <dgm:presLayoutVars>
          <dgm:bulletEnabled val="1"/>
        </dgm:presLayoutVars>
      </dgm:prSet>
      <dgm:spPr/>
    </dgm:pt>
    <dgm:pt modelId="{5A546B17-CE72-48AE-813A-FF206405219E}" type="pres">
      <dgm:prSet presAssocID="{145A4D75-AF05-45F4-AC06-D86EF03D226E}" presName="sibTrans" presStyleCnt="0"/>
      <dgm:spPr/>
    </dgm:pt>
    <dgm:pt modelId="{EF9B9F39-026F-4530-91AE-564532541137}" type="pres">
      <dgm:prSet presAssocID="{CB5E1181-7F74-40CE-AA04-D8630BC9ACD9}" presName="node" presStyleLbl="node1" presStyleIdx="1" presStyleCnt="5">
        <dgm:presLayoutVars>
          <dgm:bulletEnabled val="1"/>
        </dgm:presLayoutVars>
      </dgm:prSet>
      <dgm:spPr/>
    </dgm:pt>
    <dgm:pt modelId="{8DD5B058-46A5-4C43-8186-A61F2B94813D}" type="pres">
      <dgm:prSet presAssocID="{2181C7FB-5A6A-4013-B4BA-BB029E0452D4}" presName="sibTrans" presStyleCnt="0"/>
      <dgm:spPr/>
    </dgm:pt>
    <dgm:pt modelId="{F88EB71F-D368-41B6-AE39-0108C6070876}" type="pres">
      <dgm:prSet presAssocID="{5FA38147-0EB1-4D27-9E55-ACD8A07EF727}" presName="node" presStyleLbl="node1" presStyleIdx="2" presStyleCnt="5">
        <dgm:presLayoutVars>
          <dgm:bulletEnabled val="1"/>
        </dgm:presLayoutVars>
      </dgm:prSet>
      <dgm:spPr/>
    </dgm:pt>
    <dgm:pt modelId="{40E17A2B-570B-4EB2-B20C-8A44D652D471}" type="pres">
      <dgm:prSet presAssocID="{8C2FBF0E-7D33-4AE7-8F79-80D6E0626F24}" presName="sibTrans" presStyleCnt="0"/>
      <dgm:spPr/>
    </dgm:pt>
    <dgm:pt modelId="{8E857271-14E5-49BC-954B-CB4AD06A634F}" type="pres">
      <dgm:prSet presAssocID="{EC165C50-759D-4F2E-B4BE-6C689CE3D886}" presName="node" presStyleLbl="node1" presStyleIdx="3" presStyleCnt="5" custLinFactNeighborX="1608" custLinFactNeighborY="-483">
        <dgm:presLayoutVars>
          <dgm:bulletEnabled val="1"/>
        </dgm:presLayoutVars>
      </dgm:prSet>
      <dgm:spPr/>
    </dgm:pt>
    <dgm:pt modelId="{5A634F37-0318-41D5-BB2B-F4E81AE2C4C5}" type="pres">
      <dgm:prSet presAssocID="{2E7DC113-81D0-407B-99B4-81F446169333}" presName="sibTrans" presStyleCnt="0"/>
      <dgm:spPr/>
    </dgm:pt>
    <dgm:pt modelId="{96E6AE47-5432-4952-B0A2-8EF9D4B29B76}" type="pres">
      <dgm:prSet presAssocID="{5B30C741-C23A-4A77-8770-BF4B89A505A2}" presName="node" presStyleLbl="node1" presStyleIdx="4" presStyleCnt="5" custLinFactNeighborX="63" custLinFactNeighborY="-2273">
        <dgm:presLayoutVars>
          <dgm:bulletEnabled val="1"/>
        </dgm:presLayoutVars>
      </dgm:prSet>
      <dgm:spPr/>
    </dgm:pt>
  </dgm:ptLst>
  <dgm:cxnLst>
    <dgm:cxn modelId="{3EA4472B-6256-4B92-A732-BBB7BDFA32D9}" srcId="{63E0CB9F-FC42-4024-A97F-82E4E7C2A513}" destId="{CB5E1181-7F74-40CE-AA04-D8630BC9ACD9}" srcOrd="1" destOrd="0" parTransId="{E69F2A94-D6D9-43E7-A31D-BA4552724B8B}" sibTransId="{2181C7FB-5A6A-4013-B4BA-BB029E0452D4}"/>
    <dgm:cxn modelId="{BE86F43E-4479-4BB6-B9A5-819AF701EB70}" type="presOf" srcId="{63E0CB9F-FC42-4024-A97F-82E4E7C2A513}" destId="{3EA71298-BBF6-40B2-BF5C-1385CB2AA1B9}" srcOrd="0" destOrd="0" presId="urn:microsoft.com/office/officeart/2005/8/layout/default"/>
    <dgm:cxn modelId="{356CB35C-FA39-4206-BBD3-FE3B27747B35}" srcId="{63E0CB9F-FC42-4024-A97F-82E4E7C2A513}" destId="{EC165C50-759D-4F2E-B4BE-6C689CE3D886}" srcOrd="3" destOrd="0" parTransId="{7F35A017-D80A-4B4F-B992-93E4C6BE4DEE}" sibTransId="{2E7DC113-81D0-407B-99B4-81F446169333}"/>
    <dgm:cxn modelId="{146DB644-60F0-4EF2-A1FB-5BBBC201CE2C}" type="presOf" srcId="{3F056A0A-B0E0-4379-95CC-E1DCF9AE5147}" destId="{1500DAA9-50BB-4EC1-B083-B0B5B4D75574}" srcOrd="0" destOrd="0" presId="urn:microsoft.com/office/officeart/2005/8/layout/default"/>
    <dgm:cxn modelId="{24E8326E-EA4C-4B9F-9777-4337BB926373}" type="presOf" srcId="{EC165C50-759D-4F2E-B4BE-6C689CE3D886}" destId="{8E857271-14E5-49BC-954B-CB4AD06A634F}" srcOrd="0" destOrd="0" presId="urn:microsoft.com/office/officeart/2005/8/layout/default"/>
    <dgm:cxn modelId="{4FBDA472-1B81-4111-8E0C-F3469B093A00}" type="presOf" srcId="{5B30C741-C23A-4A77-8770-BF4B89A505A2}" destId="{96E6AE47-5432-4952-B0A2-8EF9D4B29B76}" srcOrd="0" destOrd="0" presId="urn:microsoft.com/office/officeart/2005/8/layout/default"/>
    <dgm:cxn modelId="{27DDED80-B238-45E8-8472-B77CBE250AB0}" srcId="{63E0CB9F-FC42-4024-A97F-82E4E7C2A513}" destId="{3F056A0A-B0E0-4379-95CC-E1DCF9AE5147}" srcOrd="0" destOrd="0" parTransId="{FA759264-AE1F-4207-A630-3D59277AE3C4}" sibTransId="{145A4D75-AF05-45F4-AC06-D86EF03D226E}"/>
    <dgm:cxn modelId="{AC677288-BDA5-423E-98D3-9046181C65AA}" type="presOf" srcId="{CB5E1181-7F74-40CE-AA04-D8630BC9ACD9}" destId="{EF9B9F39-026F-4530-91AE-564532541137}" srcOrd="0" destOrd="0" presId="urn:microsoft.com/office/officeart/2005/8/layout/default"/>
    <dgm:cxn modelId="{A7EAA090-9022-4B92-A0D2-558935AA1055}" srcId="{63E0CB9F-FC42-4024-A97F-82E4E7C2A513}" destId="{5B30C741-C23A-4A77-8770-BF4B89A505A2}" srcOrd="4" destOrd="0" parTransId="{113EE4B7-7613-4089-A67E-1AA116F8C540}" sibTransId="{D2A81A7F-0C35-41A0-860F-759D50E78E1A}"/>
    <dgm:cxn modelId="{1BC286C2-5BB0-4198-B752-23672A8201E8}" srcId="{63E0CB9F-FC42-4024-A97F-82E4E7C2A513}" destId="{5FA38147-0EB1-4D27-9E55-ACD8A07EF727}" srcOrd="2" destOrd="0" parTransId="{532AADDB-0C48-4639-8668-BB21583FB077}" sibTransId="{8C2FBF0E-7D33-4AE7-8F79-80D6E0626F24}"/>
    <dgm:cxn modelId="{8E2E84F3-3DBF-42B3-943E-01DFB086EE2D}" type="presOf" srcId="{5FA38147-0EB1-4D27-9E55-ACD8A07EF727}" destId="{F88EB71F-D368-41B6-AE39-0108C6070876}" srcOrd="0" destOrd="0" presId="urn:microsoft.com/office/officeart/2005/8/layout/default"/>
    <dgm:cxn modelId="{93C3E741-05F0-479F-8ADC-5445D92664EB}" type="presParOf" srcId="{3EA71298-BBF6-40B2-BF5C-1385CB2AA1B9}" destId="{1500DAA9-50BB-4EC1-B083-B0B5B4D75574}" srcOrd="0" destOrd="0" presId="urn:microsoft.com/office/officeart/2005/8/layout/default"/>
    <dgm:cxn modelId="{C2B4F676-6B22-4F90-BA29-DB688481CB05}" type="presParOf" srcId="{3EA71298-BBF6-40B2-BF5C-1385CB2AA1B9}" destId="{5A546B17-CE72-48AE-813A-FF206405219E}" srcOrd="1" destOrd="0" presId="urn:microsoft.com/office/officeart/2005/8/layout/default"/>
    <dgm:cxn modelId="{3E26A524-D4E6-4138-BF39-1D88B8D48E25}" type="presParOf" srcId="{3EA71298-BBF6-40B2-BF5C-1385CB2AA1B9}" destId="{EF9B9F39-026F-4530-91AE-564532541137}" srcOrd="2" destOrd="0" presId="urn:microsoft.com/office/officeart/2005/8/layout/default"/>
    <dgm:cxn modelId="{4F418ED5-A4F0-4E2D-BCFC-9BF8FEB0C2C5}" type="presParOf" srcId="{3EA71298-BBF6-40B2-BF5C-1385CB2AA1B9}" destId="{8DD5B058-46A5-4C43-8186-A61F2B94813D}" srcOrd="3" destOrd="0" presId="urn:microsoft.com/office/officeart/2005/8/layout/default"/>
    <dgm:cxn modelId="{0B3B4721-910A-44E4-A361-4E8E70D22EB4}" type="presParOf" srcId="{3EA71298-BBF6-40B2-BF5C-1385CB2AA1B9}" destId="{F88EB71F-D368-41B6-AE39-0108C6070876}" srcOrd="4" destOrd="0" presId="urn:microsoft.com/office/officeart/2005/8/layout/default"/>
    <dgm:cxn modelId="{E664B693-1A1F-46BA-8244-6C468A20FCC5}" type="presParOf" srcId="{3EA71298-BBF6-40B2-BF5C-1385CB2AA1B9}" destId="{40E17A2B-570B-4EB2-B20C-8A44D652D471}" srcOrd="5" destOrd="0" presId="urn:microsoft.com/office/officeart/2005/8/layout/default"/>
    <dgm:cxn modelId="{305613BF-3EA0-45D6-95D4-BB466100A620}" type="presParOf" srcId="{3EA71298-BBF6-40B2-BF5C-1385CB2AA1B9}" destId="{8E857271-14E5-49BC-954B-CB4AD06A634F}" srcOrd="6" destOrd="0" presId="urn:microsoft.com/office/officeart/2005/8/layout/default"/>
    <dgm:cxn modelId="{336E173C-0EAB-487C-9958-0B87872402CE}" type="presParOf" srcId="{3EA71298-BBF6-40B2-BF5C-1385CB2AA1B9}" destId="{5A634F37-0318-41D5-BB2B-F4E81AE2C4C5}" srcOrd="7" destOrd="0" presId="urn:microsoft.com/office/officeart/2005/8/layout/default"/>
    <dgm:cxn modelId="{5C19B552-7ED6-448C-A1A5-EC21B4C0B934}" type="presParOf" srcId="{3EA71298-BBF6-40B2-BF5C-1385CB2AA1B9}" destId="{96E6AE47-5432-4952-B0A2-8EF9D4B29B7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0DAA9-50BB-4EC1-B083-B0B5B4D75574}">
      <dsp:nvSpPr>
        <dsp:cNvPr id="0" name=""/>
        <dsp:cNvSpPr/>
      </dsp:nvSpPr>
      <dsp:spPr>
        <a:xfrm>
          <a:off x="652296" y="1717"/>
          <a:ext cx="2206701" cy="13240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>
              <a:solidFill>
                <a:schemeClr val="tx1"/>
              </a:solidFill>
            </a:rPr>
            <a:t>Exposure to </a:t>
          </a:r>
          <a:r>
            <a:rPr lang="en-IE" sz="1800" b="1" kern="1200" dirty="0">
              <a:solidFill>
                <a:schemeClr val="tx1"/>
              </a:solidFill>
            </a:rPr>
            <a:t>disaster risks </a:t>
          </a:r>
          <a:r>
            <a:rPr lang="en-IE" sz="1800" kern="1200" dirty="0">
              <a:solidFill>
                <a:schemeClr val="tx1"/>
              </a:solidFill>
            </a:rPr>
            <a:t>and experience of disasters</a:t>
          </a:r>
        </a:p>
      </dsp:txBody>
      <dsp:txXfrm>
        <a:off x="652296" y="1717"/>
        <a:ext cx="2206701" cy="1324020"/>
      </dsp:txXfrm>
    </dsp:sp>
    <dsp:sp modelId="{EF9B9F39-026F-4530-91AE-564532541137}">
      <dsp:nvSpPr>
        <dsp:cNvPr id="0" name=""/>
        <dsp:cNvSpPr/>
      </dsp:nvSpPr>
      <dsp:spPr>
        <a:xfrm>
          <a:off x="3079667" y="1717"/>
          <a:ext cx="2206701" cy="13240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>
              <a:solidFill>
                <a:schemeClr val="tx1"/>
              </a:solidFill>
            </a:rPr>
            <a:t>Level and sources of information </a:t>
          </a:r>
          <a:r>
            <a:rPr lang="en-IE" sz="1800" kern="1200" dirty="0">
              <a:solidFill>
                <a:schemeClr val="tx1"/>
              </a:solidFill>
            </a:rPr>
            <a:t>about disaster risks </a:t>
          </a:r>
        </a:p>
      </dsp:txBody>
      <dsp:txXfrm>
        <a:off x="3079667" y="1717"/>
        <a:ext cx="2206701" cy="1324020"/>
      </dsp:txXfrm>
    </dsp:sp>
    <dsp:sp modelId="{F88EB71F-D368-41B6-AE39-0108C6070876}">
      <dsp:nvSpPr>
        <dsp:cNvPr id="0" name=""/>
        <dsp:cNvSpPr/>
      </dsp:nvSpPr>
      <dsp:spPr>
        <a:xfrm>
          <a:off x="652296" y="1546408"/>
          <a:ext cx="2206701" cy="13240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>
              <a:solidFill>
                <a:schemeClr val="tx1"/>
              </a:solidFill>
            </a:rPr>
            <a:t>Population</a:t>
          </a:r>
          <a:br>
            <a:rPr lang="en-IE" sz="1800" b="1" kern="1200" dirty="0">
              <a:solidFill>
                <a:schemeClr val="tx1"/>
              </a:solidFill>
            </a:rPr>
          </a:br>
          <a:r>
            <a:rPr lang="en-IE" sz="1800" b="1" kern="1200" dirty="0">
              <a:solidFill>
                <a:schemeClr val="tx1"/>
              </a:solidFill>
            </a:rPr>
            <a:t>Preparedness </a:t>
          </a:r>
          <a:r>
            <a:rPr lang="en-IE" sz="1800" b="0" kern="1200" dirty="0">
              <a:solidFill>
                <a:schemeClr val="tx1"/>
              </a:solidFill>
            </a:rPr>
            <a:t>for disaster scenarios</a:t>
          </a:r>
        </a:p>
      </dsp:txBody>
      <dsp:txXfrm>
        <a:off x="652296" y="1546408"/>
        <a:ext cx="2206701" cy="1324020"/>
      </dsp:txXfrm>
    </dsp:sp>
    <dsp:sp modelId="{8E857271-14E5-49BC-954B-CB4AD06A634F}">
      <dsp:nvSpPr>
        <dsp:cNvPr id="0" name=""/>
        <dsp:cNvSpPr/>
      </dsp:nvSpPr>
      <dsp:spPr>
        <a:xfrm>
          <a:off x="3115151" y="1540013"/>
          <a:ext cx="2206701" cy="13240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Reliance</a:t>
          </a:r>
          <a:r>
            <a:rPr lang="en-IE" sz="180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 </a:t>
          </a:r>
          <a:r>
            <a:rPr lang="en-IE" sz="1800" kern="1200" dirty="0">
              <a:solidFill>
                <a:schemeClr val="tx1"/>
              </a:solidFill>
            </a:rPr>
            <a:t>on </a:t>
          </a:r>
          <a:r>
            <a:rPr lang="en-IE" sz="1800" b="1" kern="1200" dirty="0">
              <a:solidFill>
                <a:schemeClr val="tx1"/>
              </a:solidFill>
            </a:rPr>
            <a:t>social capital</a:t>
          </a:r>
          <a:r>
            <a:rPr lang="en-IE" sz="1800" kern="1200" dirty="0">
              <a:solidFill>
                <a:schemeClr val="tx1"/>
              </a:solidFill>
            </a:rPr>
            <a:t>, </a:t>
          </a:r>
          <a:r>
            <a:rPr lang="en-IE" sz="1800" b="1" kern="1200" dirty="0">
              <a:solidFill>
                <a:schemeClr val="tx1"/>
              </a:solidFill>
            </a:rPr>
            <a:t>trust</a:t>
          </a:r>
          <a:r>
            <a:rPr lang="en-IE" sz="1800" kern="1200" dirty="0">
              <a:solidFill>
                <a:schemeClr val="tx1"/>
              </a:solidFill>
            </a:rPr>
            <a:t> in emergency services and authorities</a:t>
          </a:r>
        </a:p>
      </dsp:txBody>
      <dsp:txXfrm>
        <a:off x="3115151" y="1540013"/>
        <a:ext cx="2206701" cy="1324020"/>
      </dsp:txXfrm>
    </dsp:sp>
    <dsp:sp modelId="{96E6AE47-5432-4952-B0A2-8EF9D4B29B76}">
      <dsp:nvSpPr>
        <dsp:cNvPr id="0" name=""/>
        <dsp:cNvSpPr/>
      </dsp:nvSpPr>
      <dsp:spPr>
        <a:xfrm>
          <a:off x="1867372" y="3061004"/>
          <a:ext cx="2206701" cy="13240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>
              <a:solidFill>
                <a:schemeClr val="tx1"/>
              </a:solidFill>
            </a:rPr>
            <a:t>Engagement</a:t>
          </a:r>
          <a:r>
            <a:rPr lang="en-IE" sz="1800" kern="1200" dirty="0">
              <a:solidFill>
                <a:schemeClr val="tx1"/>
              </a:solidFill>
            </a:rPr>
            <a:t> in voluntary work to increase resilience</a:t>
          </a:r>
        </a:p>
      </dsp:txBody>
      <dsp:txXfrm>
        <a:off x="1867372" y="3061004"/>
        <a:ext cx="2206701" cy="1324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B3741-3052-47B9-800E-AC16EA621B81}" type="datetimeFigureOut">
              <a:rPr lang="en-IE" smtClean="0"/>
              <a:t>12/11/2024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56013-8BCD-4AE3-AFDB-A871B2660F2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918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74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295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4487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4209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630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522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4632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CFC0F-AB9A-4BA2-A66E-52901329B8D6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9885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483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714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latin typeface="Manrop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3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109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17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667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new plan for Europe’s sustainable prosperity and competitiveness</a:t>
            </a:r>
          </a:p>
          <a:p>
            <a:r>
              <a:rPr lang="en-US" dirty="0"/>
              <a:t>A new era for European </a:t>
            </a:r>
            <a:r>
              <a:rPr lang="en-US" dirty="0" err="1"/>
              <a:t>Defence</a:t>
            </a:r>
            <a:r>
              <a:rPr lang="en-US" dirty="0"/>
              <a:t> and Security</a:t>
            </a:r>
          </a:p>
          <a:p>
            <a:r>
              <a:rPr lang="en-US" dirty="0"/>
              <a:t>Supporting people, strengthening our societies and our social model </a:t>
            </a:r>
          </a:p>
          <a:p>
            <a:r>
              <a:rPr lang="en-US" dirty="0"/>
              <a:t>Sustaining our quality of life: food security, water and nature </a:t>
            </a:r>
          </a:p>
          <a:p>
            <a:r>
              <a:rPr lang="en-US" dirty="0"/>
              <a:t>Protecting our democracy, upholding our values</a:t>
            </a:r>
          </a:p>
          <a:p>
            <a:r>
              <a:rPr lang="en-US" dirty="0"/>
              <a:t>A global Europe: Leveraging our power and partnerships</a:t>
            </a:r>
          </a:p>
          <a:p>
            <a:r>
              <a:rPr lang="en-US" dirty="0"/>
              <a:t>Delivering together and preparing our Union for the future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5772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1702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52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svg"/><Relationship Id="rId42" Type="http://schemas.openxmlformats.org/officeDocument/2006/relationships/image" Target="../media/image48.svg"/><Relationship Id="rId47" Type="http://schemas.openxmlformats.org/officeDocument/2006/relationships/image" Target="../media/image53.png"/><Relationship Id="rId50" Type="http://schemas.openxmlformats.org/officeDocument/2006/relationships/image" Target="../media/image56.svg"/><Relationship Id="rId55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32" Type="http://schemas.openxmlformats.org/officeDocument/2006/relationships/image" Target="../media/image38.svg"/><Relationship Id="rId37" Type="http://schemas.openxmlformats.org/officeDocument/2006/relationships/image" Target="../media/image43.png"/><Relationship Id="rId40" Type="http://schemas.openxmlformats.org/officeDocument/2006/relationships/image" Target="../media/image46.sv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svg"/><Relationship Id="rId52" Type="http://schemas.openxmlformats.org/officeDocument/2006/relationships/image" Target="../media/image58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sv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svg"/><Relationship Id="rId8" Type="http://schemas.openxmlformats.org/officeDocument/2006/relationships/image" Target="../media/image14.svg"/><Relationship Id="rId51" Type="http://schemas.openxmlformats.org/officeDocument/2006/relationships/image" Target="../media/image57.png"/><Relationship Id="rId3" Type="http://schemas.openxmlformats.org/officeDocument/2006/relationships/image" Target="../media/image9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svg"/><Relationship Id="rId46" Type="http://schemas.openxmlformats.org/officeDocument/2006/relationships/image" Target="../media/image52.svg"/><Relationship Id="rId20" Type="http://schemas.openxmlformats.org/officeDocument/2006/relationships/image" Target="../media/image26.svg"/><Relationship Id="rId41" Type="http://schemas.openxmlformats.org/officeDocument/2006/relationships/image" Target="../media/image47.png"/><Relationship Id="rId54" Type="http://schemas.openxmlformats.org/officeDocument/2006/relationships/image" Target="../media/image6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36" Type="http://schemas.openxmlformats.org/officeDocument/2006/relationships/image" Target="../media/image42.svg"/><Relationship Id="rId49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CCC2EE-EAE0-47D2-8581-2E88ADCB6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2"/>
          <a:stretch/>
        </p:blipFill>
        <p:spPr>
          <a:xfrm>
            <a:off x="0" y="2751"/>
            <a:ext cx="6096000" cy="685249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9B2C02-B6FA-407F-AF7B-ECD9CD23B7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847975" y="0"/>
            <a:ext cx="9344025" cy="6886575"/>
          </a:xfrm>
          <a:custGeom>
            <a:avLst/>
            <a:gdLst>
              <a:gd name="connsiteX0" fmla="*/ 0 w 7848600"/>
              <a:gd name="connsiteY0" fmla="*/ 0 h 7038975"/>
              <a:gd name="connsiteX1" fmla="*/ 7848600 w 7848600"/>
              <a:gd name="connsiteY1" fmla="*/ 0 h 7038975"/>
              <a:gd name="connsiteX2" fmla="*/ 7848600 w 7848600"/>
              <a:gd name="connsiteY2" fmla="*/ 7038975 h 7038975"/>
              <a:gd name="connsiteX3" fmla="*/ 0 w 7848600"/>
              <a:gd name="connsiteY3" fmla="*/ 7038975 h 7038975"/>
              <a:gd name="connsiteX4" fmla="*/ 0 w 7848600"/>
              <a:gd name="connsiteY4" fmla="*/ 0 h 7038975"/>
              <a:gd name="connsiteX0" fmla="*/ 0 w 9344025"/>
              <a:gd name="connsiteY0" fmla="*/ 180975 h 7038975"/>
              <a:gd name="connsiteX1" fmla="*/ 9344025 w 9344025"/>
              <a:gd name="connsiteY1" fmla="*/ 0 h 7038975"/>
              <a:gd name="connsiteX2" fmla="*/ 9344025 w 9344025"/>
              <a:gd name="connsiteY2" fmla="*/ 7038975 h 7038975"/>
              <a:gd name="connsiteX3" fmla="*/ 1495425 w 9344025"/>
              <a:gd name="connsiteY3" fmla="*/ 7038975 h 7038975"/>
              <a:gd name="connsiteX4" fmla="*/ 0 w 9344025"/>
              <a:gd name="connsiteY4" fmla="*/ 180975 h 7038975"/>
              <a:gd name="connsiteX0" fmla="*/ 0 w 9344025"/>
              <a:gd name="connsiteY0" fmla="*/ 0 h 6858000"/>
              <a:gd name="connsiteX1" fmla="*/ 9324975 w 9344025"/>
              <a:gd name="connsiteY1" fmla="*/ 9525 h 6858000"/>
              <a:gd name="connsiteX2" fmla="*/ 9344025 w 9344025"/>
              <a:gd name="connsiteY2" fmla="*/ 6858000 h 6858000"/>
              <a:gd name="connsiteX3" fmla="*/ 1495425 w 9344025"/>
              <a:gd name="connsiteY3" fmla="*/ 6858000 h 6858000"/>
              <a:gd name="connsiteX4" fmla="*/ 0 w 9344025"/>
              <a:gd name="connsiteY4" fmla="*/ 0 h 6858000"/>
              <a:gd name="connsiteX0" fmla="*/ 0 w 9344025"/>
              <a:gd name="connsiteY0" fmla="*/ 0 h 6886575"/>
              <a:gd name="connsiteX1" fmla="*/ 9324975 w 9344025"/>
              <a:gd name="connsiteY1" fmla="*/ 9525 h 6886575"/>
              <a:gd name="connsiteX2" fmla="*/ 9344025 w 9344025"/>
              <a:gd name="connsiteY2" fmla="*/ 6858000 h 6886575"/>
              <a:gd name="connsiteX3" fmla="*/ 3981450 w 9344025"/>
              <a:gd name="connsiteY3" fmla="*/ 6886575 h 6886575"/>
              <a:gd name="connsiteX4" fmla="*/ 0 w 9344025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4025" h="6886575">
                <a:moveTo>
                  <a:pt x="0" y="0"/>
                </a:moveTo>
                <a:lnTo>
                  <a:pt x="9324975" y="9525"/>
                </a:lnTo>
                <a:lnTo>
                  <a:pt x="9344025" y="6858000"/>
                </a:lnTo>
                <a:lnTo>
                  <a:pt x="3981450" y="68865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000" b="1">
                <a:latin typeface="Manrope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insert background image. 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8DF859-1164-435D-B8C4-E570F88BE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4621161"/>
            <a:ext cx="3486150" cy="1291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Manrope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A blue background with red white and blue text&#10;&#10;Description automatically generated">
            <a:extLst>
              <a:ext uri="{FF2B5EF4-FFF2-40B4-BE49-F238E27FC236}">
                <a16:creationId xmlns:a16="http://schemas.microsoft.com/office/drawing/2014/main" id="{A28484AD-8ABE-778D-2712-52F3D99C4F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0" y="1287356"/>
            <a:ext cx="1267330" cy="4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3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1CA08D-CE95-4A0D-A6AE-1546EBA0E2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11950"/>
            <a:ext cx="9068389" cy="6876853"/>
          </a:xfrm>
          <a:custGeom>
            <a:avLst/>
            <a:gdLst>
              <a:gd name="connsiteX0" fmla="*/ 0 w 10435472"/>
              <a:gd name="connsiteY0" fmla="*/ 0 h 6857999"/>
              <a:gd name="connsiteX1" fmla="*/ 10435472 w 10435472"/>
              <a:gd name="connsiteY1" fmla="*/ 0 h 6857999"/>
              <a:gd name="connsiteX2" fmla="*/ 10435472 w 10435472"/>
              <a:gd name="connsiteY2" fmla="*/ 6857999 h 6857999"/>
              <a:gd name="connsiteX3" fmla="*/ 0 w 10435472"/>
              <a:gd name="connsiteY3" fmla="*/ 6857999 h 6857999"/>
              <a:gd name="connsiteX4" fmla="*/ 0 w 10435472"/>
              <a:gd name="connsiteY4" fmla="*/ 0 h 6857999"/>
              <a:gd name="connsiteX0" fmla="*/ 0 w 10435472"/>
              <a:gd name="connsiteY0" fmla="*/ 0 h 6867426"/>
              <a:gd name="connsiteX1" fmla="*/ 10435472 w 10435472"/>
              <a:gd name="connsiteY1" fmla="*/ 0 h 6867426"/>
              <a:gd name="connsiteX2" fmla="*/ 6089715 w 10435472"/>
              <a:gd name="connsiteY2" fmla="*/ 6867426 h 6867426"/>
              <a:gd name="connsiteX3" fmla="*/ 0 w 10435472"/>
              <a:gd name="connsiteY3" fmla="*/ 6857999 h 6867426"/>
              <a:gd name="connsiteX4" fmla="*/ 0 w 10435472"/>
              <a:gd name="connsiteY4" fmla="*/ 0 h 6867426"/>
              <a:gd name="connsiteX0" fmla="*/ 0 w 10001839"/>
              <a:gd name="connsiteY0" fmla="*/ 0 h 6867426"/>
              <a:gd name="connsiteX1" fmla="*/ 10001839 w 10001839"/>
              <a:gd name="connsiteY1" fmla="*/ 18853 h 6867426"/>
              <a:gd name="connsiteX2" fmla="*/ 6089715 w 10001839"/>
              <a:gd name="connsiteY2" fmla="*/ 6867426 h 6867426"/>
              <a:gd name="connsiteX3" fmla="*/ 0 w 10001839"/>
              <a:gd name="connsiteY3" fmla="*/ 6857999 h 6867426"/>
              <a:gd name="connsiteX4" fmla="*/ 0 w 10001839"/>
              <a:gd name="connsiteY4" fmla="*/ 0 h 6867426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60520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50995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9068389"/>
              <a:gd name="connsiteY0" fmla="*/ 0 h 6876853"/>
              <a:gd name="connsiteX1" fmla="*/ 9068389 w 9068389"/>
              <a:gd name="connsiteY1" fmla="*/ 9328 h 6876853"/>
              <a:gd name="connsiteX2" fmla="*/ 5099508 w 9068389"/>
              <a:gd name="connsiteY2" fmla="*/ 6876853 h 6876853"/>
              <a:gd name="connsiteX3" fmla="*/ 0 w 9068389"/>
              <a:gd name="connsiteY3" fmla="*/ 6857999 h 6876853"/>
              <a:gd name="connsiteX4" fmla="*/ 0 w 9068389"/>
              <a:gd name="connsiteY4" fmla="*/ 0 h 687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389" h="6876853">
                <a:moveTo>
                  <a:pt x="0" y="0"/>
                </a:moveTo>
                <a:lnTo>
                  <a:pt x="9068389" y="9328"/>
                </a:lnTo>
                <a:lnTo>
                  <a:pt x="5099508" y="6876853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2000" b="1">
                <a:latin typeface="Manrope" pitchFamily="2" charset="0"/>
              </a:defRPr>
            </a:lvl1pPr>
          </a:lstStyle>
          <a:p>
            <a:r>
              <a:rPr lang="en-GB" dirty="0"/>
              <a:t>Click to insert background image.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EBB47-93EC-4F54-89D0-74AFAB82C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2" t="174" b="-174"/>
          <a:stretch/>
        </p:blipFill>
        <p:spPr>
          <a:xfrm>
            <a:off x="4972050" y="0"/>
            <a:ext cx="7219950" cy="6870626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70673645-EEC0-4EE1-A6C6-7315037DB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838" r="78238" b="82764"/>
          <a:stretch/>
        </p:blipFill>
        <p:spPr>
          <a:xfrm>
            <a:off x="10173559" y="461870"/>
            <a:ext cx="1732961" cy="62600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18E6C82-D85A-484B-BBA7-B8655A1E9F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175" y="2714625"/>
            <a:ext cx="3648075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Add divider slide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28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D369F-3A79-492D-9D6A-871F0ACDC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42"/>
          <a:stretch/>
        </p:blipFill>
        <p:spPr>
          <a:xfrm>
            <a:off x="0" y="0"/>
            <a:ext cx="7258050" cy="68524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A69A66-EA36-41AE-8B3F-2CC6C5B36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08325" y="0"/>
            <a:ext cx="9083675" cy="6858000"/>
          </a:xfrm>
          <a:custGeom>
            <a:avLst/>
            <a:gdLst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0 w 9693275"/>
              <a:gd name="connsiteY3" fmla="*/ 6858000 h 6858000"/>
              <a:gd name="connsiteX4" fmla="*/ 0 w 9693275"/>
              <a:gd name="connsiteY4" fmla="*/ 0 h 6858000"/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4581525 w 9693275"/>
              <a:gd name="connsiteY3" fmla="*/ 6848475 h 6858000"/>
              <a:gd name="connsiteX4" fmla="*/ 0 w 9693275"/>
              <a:gd name="connsiteY4" fmla="*/ 0 h 6858000"/>
              <a:gd name="connsiteX0" fmla="*/ 0 w 9083675"/>
              <a:gd name="connsiteY0" fmla="*/ 0 h 6858000"/>
              <a:gd name="connsiteX1" fmla="*/ 9083675 w 9083675"/>
              <a:gd name="connsiteY1" fmla="*/ 0 h 6858000"/>
              <a:gd name="connsiteX2" fmla="*/ 9083675 w 9083675"/>
              <a:gd name="connsiteY2" fmla="*/ 6858000 h 6858000"/>
              <a:gd name="connsiteX3" fmla="*/ 3971925 w 9083675"/>
              <a:gd name="connsiteY3" fmla="*/ 6848475 h 6858000"/>
              <a:gd name="connsiteX4" fmla="*/ 0 w 90836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3675" h="6858000">
                <a:moveTo>
                  <a:pt x="0" y="0"/>
                </a:moveTo>
                <a:lnTo>
                  <a:pt x="9083675" y="0"/>
                </a:lnTo>
                <a:lnTo>
                  <a:pt x="9083675" y="6858000"/>
                </a:lnTo>
                <a:lnTo>
                  <a:pt x="3971925" y="68484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r">
              <a:defRPr sz="2000" b="1">
                <a:latin typeface="Manrope" pitchFamily="2" charset="0"/>
              </a:defRPr>
            </a:lvl1pPr>
          </a:lstStyle>
          <a:p>
            <a:r>
              <a:rPr lang="en-GB" dirty="0"/>
              <a:t>Click to insert background image. 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D27A300-63C7-4B06-9AA0-8B633F87C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838" r="78238" b="82764"/>
          <a:stretch/>
        </p:blipFill>
        <p:spPr>
          <a:xfrm>
            <a:off x="382882" y="480920"/>
            <a:ext cx="1732961" cy="6260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38F561-583F-4B96-AC22-938ED30383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588" y="2752725"/>
            <a:ext cx="3551237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Add divider slide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60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78CECE-CD84-BCF9-572A-245CEE66D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89D62-A187-481F-9A77-4E13B2C4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4F572E-CFE0-45BF-9C1F-D41BA6DEE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19485B-4EEE-432B-87A8-9907AFFF4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940211"/>
            <a:ext cx="10792332" cy="43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45A24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Click to edit slide sub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42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3F294C5-5F94-CB4E-A4B2-6E473160C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8E897-9823-4020-8E88-21B6178E7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145" y="1825625"/>
            <a:ext cx="5735655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anrope" pitchFamily="2" charset="0"/>
              </a:defRPr>
            </a:lvl1pPr>
            <a:lvl2pPr>
              <a:defRPr sz="2000">
                <a:latin typeface="Manrope" pitchFamily="2" charset="0"/>
              </a:defRPr>
            </a:lvl2pPr>
            <a:lvl3pPr>
              <a:defRPr sz="1800">
                <a:latin typeface="Manrope" pitchFamily="2" charset="0"/>
              </a:defRPr>
            </a:lvl3pPr>
            <a:lvl4pPr>
              <a:defRPr sz="1600">
                <a:latin typeface="Manrope" pitchFamily="2" charset="0"/>
              </a:defRPr>
            </a:lvl4pPr>
            <a:lvl5pPr>
              <a:defRPr sz="16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1AD1C-1E9C-4739-8E6C-17AF011FC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35654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anrope" pitchFamily="2" charset="0"/>
              </a:defRPr>
            </a:lvl1pPr>
            <a:lvl2pPr>
              <a:defRPr sz="2000">
                <a:latin typeface="Manrope" pitchFamily="2" charset="0"/>
              </a:defRPr>
            </a:lvl2pPr>
            <a:lvl3pPr>
              <a:defRPr sz="1800">
                <a:latin typeface="Manrope" pitchFamily="2" charset="0"/>
              </a:defRPr>
            </a:lvl3pPr>
            <a:lvl4pPr>
              <a:defRPr sz="1600">
                <a:latin typeface="Manrope" pitchFamily="2" charset="0"/>
              </a:defRPr>
            </a:lvl4pPr>
            <a:lvl5pPr>
              <a:defRPr sz="16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93856F4-AC6F-4CA4-9222-1B6C67B6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940211"/>
            <a:ext cx="10792332" cy="43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45A24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Click to edit slide sub title style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C53B32-3530-4844-912A-6F142982E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B35E0-8B43-F366-3204-9FA7329F5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2757C0-D683-45CD-9A7D-17543EF43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2486" y="-8235"/>
            <a:ext cx="7989514" cy="6940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BF5696-5240-448D-8608-7681284B04BB}"/>
              </a:ext>
            </a:extLst>
          </p:cNvPr>
          <p:cNvSpPr/>
          <p:nvPr userDrawn="1"/>
        </p:nvSpPr>
        <p:spPr>
          <a:xfrm>
            <a:off x="-127591" y="0"/>
            <a:ext cx="4433777" cy="6932428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4D4D4D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2F777B4-BCDB-1B63-A481-18B7D14AC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128AB20-F8FB-4A79-A6D7-B8A1E413A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D4783C-368D-152D-DD3B-D87192F87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0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16E5BEA-E07F-8A0A-A4A5-5F24A7B34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0CF8232-FA0A-4A39-A632-6D7E12AC4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1025" y="1114425"/>
            <a:ext cx="981075" cy="9810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BC2A67-9607-4C06-A2AD-016EE5EBF4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71675" y="1114424"/>
            <a:ext cx="981075" cy="9810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1C56430-FBAC-4926-9AD3-6022FF07526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362325" y="1114423"/>
            <a:ext cx="981075" cy="9810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93D4A28-4BF8-43C3-82D0-1579FF7C5D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52975" y="1114422"/>
            <a:ext cx="981075" cy="981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F15C307-5A11-48C5-B458-5D0AED286C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967414" y="1114425"/>
            <a:ext cx="981075" cy="9810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6BDC47-2EDE-4D6D-841A-3CD7A4FB25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358064" y="1114424"/>
            <a:ext cx="981075" cy="981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E69C706-C4B3-4B58-A56D-A49122616A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748714" y="1114423"/>
            <a:ext cx="981075" cy="9810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5DCA9E1-5DCD-4D8D-978D-A0B53F190CA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139364" y="1114422"/>
            <a:ext cx="981075" cy="9810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DA80CF-EFB0-4D7D-963B-C194A09C02D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81025" y="2543174"/>
            <a:ext cx="981075" cy="9810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4AA0BA3-3DE3-4E40-9258-C10E733399E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971675" y="2543173"/>
            <a:ext cx="981075" cy="9810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6DD6882-4023-4B22-A09A-6DE692BDBB7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362325" y="2543172"/>
            <a:ext cx="981075" cy="9810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841216-D9A4-4F2F-BC47-6A69AE61CCA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752975" y="2543171"/>
            <a:ext cx="981075" cy="9810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E1674EA-C276-48A5-B099-DB028621733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967414" y="2543174"/>
            <a:ext cx="981075" cy="981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0BF6056-5EC8-4388-B345-65218D3845D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7358064" y="2543173"/>
            <a:ext cx="981075" cy="9810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CAAD48C-9801-44EE-8D58-06C6E9B8EF8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8748714" y="2543172"/>
            <a:ext cx="981075" cy="9810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91BAB44-6D00-45CF-9C79-6D20A1ACB30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10139363" y="2543172"/>
            <a:ext cx="981075" cy="9810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3AD971D-03CF-4729-80E7-A5C0673E957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581025" y="3873039"/>
            <a:ext cx="981075" cy="9810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420613A-4A1D-40DF-B53F-03D7A9454BB7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1971675" y="3873038"/>
            <a:ext cx="981075" cy="9810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06237D4-DB83-4EC2-88F4-2A32339A140B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3362325" y="3873037"/>
            <a:ext cx="981075" cy="98107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8A831F8-AB6C-40C5-AFDD-A94C7A4BAB53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4752975" y="3873036"/>
            <a:ext cx="981075" cy="9810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8724DD9-8E60-4BA7-AF87-87EA40D33ACA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5967414" y="3873039"/>
            <a:ext cx="981075" cy="9810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7961EFD-AF3B-48AF-932F-907F553EE614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7358064" y="3873038"/>
            <a:ext cx="981075" cy="9810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D21CDAE-1203-4791-A3A5-E171BCFC31E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8748714" y="3873037"/>
            <a:ext cx="981075" cy="9810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4F6BB5-2C85-4994-8302-163716651833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>
            <a:off x="10139363" y="3873037"/>
            <a:ext cx="981075" cy="9810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DE11797-086E-4398-9B97-2CF34F8D2FC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581025" y="5025564"/>
            <a:ext cx="981075" cy="9810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0CB316-C28E-4436-9393-1549F09A2C35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971675" y="5025563"/>
            <a:ext cx="981075" cy="98107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5F0DC72-BB5E-4B15-85B3-B2646A47E4CF}"/>
              </a:ext>
            </a:extLst>
          </p:cNvPr>
          <p:cNvSpPr txBox="1">
            <a:spLocks/>
          </p:cNvSpPr>
          <p:nvPr userDrawn="1"/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Icons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96012E6-4686-8199-C325-6BCD05744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65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9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50" r:id="rId4"/>
    <p:sldLayoutId id="2147483652" r:id="rId5"/>
    <p:sldLayoutId id="2147483653" r:id="rId6"/>
    <p:sldLayoutId id="2147483661" r:id="rId7"/>
    <p:sldLayoutId id="2147483651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microsoft.com/office/2007/relationships/diagramDrawing" Target="../diagrams/drawing1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64.svg"/><Relationship Id="rId9" Type="http://schemas.openxmlformats.org/officeDocument/2006/relationships/diagramData" Target="../diagrams/data1.xml"/><Relationship Id="rId1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person pointing at another person in front of a whiteboard">
            <a:extLst>
              <a:ext uri="{FF2B5EF4-FFF2-40B4-BE49-F238E27FC236}">
                <a16:creationId xmlns:a16="http://schemas.microsoft.com/office/drawing/2014/main" id="{14D6F9E9-01B8-CCD7-9DA5-5C77F1CC2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r="4772"/>
          <a:stretch>
            <a:fillRect/>
          </a:stretch>
        </p:blipFill>
        <p:spPr/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8F98CF-19FB-C4F7-8281-00374197B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851" y="4489482"/>
            <a:ext cx="5012816" cy="1164488"/>
          </a:xfrm>
        </p:spPr>
        <p:txBody>
          <a:bodyPr/>
          <a:lstStyle/>
          <a:p>
            <a:r>
              <a:rPr lang="en-GB" sz="2200" dirty="0">
                <a:solidFill>
                  <a:srgbClr val="021785"/>
                </a:solidFill>
                <a:latin typeface="Manrope" panose="020B0604020202020204" charset="0"/>
                <a:cs typeface="Arial" panose="020B0604020202020204" pitchFamily="34" charset="0"/>
              </a:rPr>
              <a:t>National Training Coordinators Meeting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UCPM Policy Headlines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2200" dirty="0">
              <a:solidFill>
                <a:srgbClr val="021785"/>
              </a:solidFill>
              <a:latin typeface="Manrope" panose="020B060402020202020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8C8FBC-13D4-3083-E086-9FFF846437F0}"/>
              </a:ext>
            </a:extLst>
          </p:cNvPr>
          <p:cNvSpPr txBox="1">
            <a:spLocks/>
          </p:cNvSpPr>
          <p:nvPr/>
        </p:nvSpPr>
        <p:spPr>
          <a:xfrm>
            <a:off x="400851" y="5653970"/>
            <a:ext cx="5435559" cy="3519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Online, 12 </a:t>
            </a:r>
            <a:r>
              <a:rPr lang="en-GB" sz="190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November 2024</a:t>
            </a:r>
            <a:endParaRPr lang="en-GB" sz="1900" dirty="0">
              <a:solidFill>
                <a:srgbClr val="F45A24"/>
              </a:solidFill>
              <a:latin typeface="Manrope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8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9EC02-10EF-ABEE-C37C-1D17187A3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64AC7-221D-19CB-AC6C-3FA0C205E4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68C6D-194C-68E0-A5BD-B56368E5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05" y="0"/>
            <a:ext cx="9779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9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Niinistö </a:t>
            </a:r>
          </a:p>
          <a:p>
            <a:pPr>
              <a:lnSpc>
                <a:spcPct val="100000"/>
              </a:lnSpc>
            </a:pPr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Safer Together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2468855B-D0B5-4520-98A5-2D699B5CC0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9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905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BD7D-F9AD-E780-CAA7-349C0E92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Safer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ED53D-D5B2-0FB4-6494-B01C3AA09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Strengthening Europe’s Civilian and Military Preparedness and Readiness</a:t>
            </a:r>
            <a:endParaRPr lang="en-IE" dirty="0"/>
          </a:p>
        </p:txBody>
      </p:sp>
      <p:pic>
        <p:nvPicPr>
          <p:cNvPr id="4" name="Picture Placeholder 10" descr="A person and person standing at podiums&#10;&#10;Description automatically generated">
            <a:extLst>
              <a:ext uri="{FF2B5EF4-FFF2-40B4-BE49-F238E27FC236}">
                <a16:creationId xmlns:a16="http://schemas.microsoft.com/office/drawing/2014/main" id="{CC5C5812-083B-6C10-ED00-B7A85738B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1115" r="-618" b="-1486"/>
          <a:stretch/>
        </p:blipFill>
        <p:spPr>
          <a:xfrm>
            <a:off x="356000" y="1935594"/>
            <a:ext cx="5740000" cy="3882338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D33DE9-055C-C767-BEB4-F78AD1D624A9}"/>
              </a:ext>
            </a:extLst>
          </p:cNvPr>
          <p:cNvSpPr txBox="1">
            <a:spLocks/>
          </p:cNvSpPr>
          <p:nvPr/>
        </p:nvSpPr>
        <p:spPr>
          <a:xfrm>
            <a:off x="6508000" y="1939347"/>
            <a:ext cx="5328000" cy="3740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aramond" panose="02020404030301010803" pitchFamily="18" charset="0"/>
              </a:rPr>
              <a:t>Thinking preparedness from an all-hazards and whole-of-society approach.</a:t>
            </a:r>
          </a:p>
          <a:p>
            <a:r>
              <a:rPr lang="en-US" dirty="0">
                <a:latin typeface="Garamond" panose="02020404030301010803" pitchFamily="18" charset="0"/>
              </a:rPr>
              <a:t>Bridging potential gaps and reinforcing synergies within the EU crisis management. </a:t>
            </a:r>
          </a:p>
          <a:p>
            <a:r>
              <a:rPr lang="en-US" dirty="0">
                <a:latin typeface="Garamond" panose="02020404030301010803" pitchFamily="18" charset="0"/>
              </a:rPr>
              <a:t>European citizens want a Europe that protects.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1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7814-B3EE-B75F-F2A4-C86A5CD3B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BB8E0-20C2-FFB0-D77A-1CAC9E84B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A9BF3-7E96-EBF4-9463-92FD78E4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0" y="103239"/>
            <a:ext cx="6999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5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69C022-C8F6-FB69-3F80-13D90FB7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84" y="0"/>
            <a:ext cx="747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6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8A417-5C00-B249-7A4B-630CDE1B3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368CA-3852-88FE-5036-9B28E7798A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A7439-9486-8C00-0D8B-74519D3A6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24" y="0"/>
            <a:ext cx="428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37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r>
              <a:rPr lang="en-IE" sz="2800" dirty="0" err="1">
                <a:latin typeface="Arial" panose="020B0604020202020204" pitchFamily="34" charset="0"/>
                <a:cs typeface="Arial" panose="020B0604020202020204" pitchFamily="34" charset="0"/>
              </a:rPr>
              <a:t>Hadja</a:t>
            </a:r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latin typeface="Arial" panose="020B0604020202020204" pitchFamily="34" charset="0"/>
                <a:cs typeface="Arial" panose="020B0604020202020204" pitchFamily="34" charset="0"/>
              </a:rPr>
              <a:t>Lahbib</a:t>
            </a:r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New Mandate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A picture containing building, outdoor, orange, dirty&#10;&#10;Description automatically generated">
            <a:extLst>
              <a:ext uri="{FF2B5EF4-FFF2-40B4-BE49-F238E27FC236}">
                <a16:creationId xmlns:a16="http://schemas.microsoft.com/office/drawing/2014/main" id="{CC2B796E-C90C-4824-B73D-376507B388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r="6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4023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CB163E6-35FC-8C97-50C9-14CCE0AE4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3"/>
          <a:stretch/>
        </p:blipFill>
        <p:spPr bwMode="auto">
          <a:xfrm>
            <a:off x="1425297" y="606890"/>
            <a:ext cx="3776016" cy="33446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8125AB-E70E-656E-85B2-C2382B77CFB9}"/>
              </a:ext>
            </a:extLst>
          </p:cNvPr>
          <p:cNvSpPr txBox="1"/>
          <p:nvPr/>
        </p:nvSpPr>
        <p:spPr>
          <a:xfrm>
            <a:off x="815619" y="4198689"/>
            <a:ext cx="102482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26324B"/>
                </a:solidFill>
                <a:effectLst/>
                <a:latin typeface="Garamond" panose="02020404030301010803" pitchFamily="18" charset="0"/>
              </a:rPr>
              <a:t>Hadja</a:t>
            </a:r>
            <a:r>
              <a:rPr lang="en-US" sz="2800" b="1" i="0" dirty="0">
                <a:solidFill>
                  <a:srgbClr val="26324B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US" sz="2800" b="1" i="0" dirty="0" err="1">
                <a:solidFill>
                  <a:srgbClr val="26324B"/>
                </a:solidFill>
                <a:effectLst/>
                <a:latin typeface="Garamond" panose="02020404030301010803" pitchFamily="18" charset="0"/>
              </a:rPr>
              <a:t>Lahbib</a:t>
            </a:r>
            <a:r>
              <a:rPr lang="en-US" sz="2800" b="0" i="0" dirty="0">
                <a:solidFill>
                  <a:srgbClr val="26324B"/>
                </a:solidFill>
                <a:effectLst/>
                <a:latin typeface="Garamond" panose="02020404030301010803" pitchFamily="18" charset="0"/>
              </a:rPr>
              <a:t> will be the Commissioner for Preparedness and Crisis Management. This is another new portfolio which will look at </a:t>
            </a:r>
            <a:r>
              <a:rPr lang="en-US" sz="2800" b="1" i="0" dirty="0">
                <a:solidFill>
                  <a:srgbClr val="26324B"/>
                </a:solidFill>
                <a:effectLst/>
                <a:latin typeface="Garamond" panose="02020404030301010803" pitchFamily="18" charset="0"/>
              </a:rPr>
              <a:t>resilience, preparedness and civil protection.</a:t>
            </a:r>
            <a:r>
              <a:rPr lang="en-US" sz="2800" b="0" i="0" dirty="0">
                <a:solidFill>
                  <a:srgbClr val="26324B"/>
                </a:solidFill>
                <a:effectLst/>
                <a:latin typeface="Garamond" panose="02020404030301010803" pitchFamily="18" charset="0"/>
              </a:rPr>
              <a:t> She will be responsible for leading our efforts on crisis management and humanitarian aid. […]</a:t>
            </a:r>
            <a:endParaRPr lang="en-IE" sz="2800" dirty="0">
              <a:latin typeface="Garamond" panose="02020404030301010803" pitchFamily="18" charset="0"/>
            </a:endParaRPr>
          </a:p>
        </p:txBody>
      </p:sp>
      <p:pic>
        <p:nvPicPr>
          <p:cNvPr id="1028" name="Picture 4" descr="Commissioner-designate Hadja Lahbib ...">
            <a:extLst>
              <a:ext uri="{FF2B5EF4-FFF2-40B4-BE49-F238E27FC236}">
                <a16:creationId xmlns:a16="http://schemas.microsoft.com/office/drawing/2014/main" id="{3F562A6C-CC73-210D-5510-D4F2A835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843429"/>
            <a:ext cx="4670702" cy="31081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915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938A67-7F69-68BE-021C-F61D7428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206477"/>
            <a:ext cx="6163089" cy="49775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600C72-59D2-9FE3-435A-24B58762E55E}"/>
              </a:ext>
            </a:extLst>
          </p:cNvPr>
          <p:cNvSpPr txBox="1">
            <a:spLocks/>
          </p:cNvSpPr>
          <p:nvPr/>
        </p:nvSpPr>
        <p:spPr>
          <a:xfrm>
            <a:off x="6404761" y="1098689"/>
            <a:ext cx="5328000" cy="3740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latin typeface="Garamond" panose="02020404030301010803" pitchFamily="18" charset="0"/>
              </a:rPr>
              <a:t>EU Preparedness Union Strategy</a:t>
            </a:r>
          </a:p>
          <a:p>
            <a:r>
              <a:rPr lang="en-US" dirty="0">
                <a:latin typeface="Garamond" panose="02020404030301010803" pitchFamily="18" charset="0"/>
              </a:rPr>
              <a:t>A culture of preparedness and resilience</a:t>
            </a:r>
            <a:endParaRPr lang="en-IE" dirty="0">
              <a:latin typeface="Garamond" panose="02020404030301010803" pitchFamily="18" charset="0"/>
            </a:endParaRPr>
          </a:p>
          <a:p>
            <a:r>
              <a:rPr lang="en-IE" dirty="0">
                <a:latin typeface="Garamond" panose="02020404030301010803" pitchFamily="18" charset="0"/>
              </a:rPr>
              <a:t>EU Preparedness Law</a:t>
            </a:r>
          </a:p>
          <a:p>
            <a:r>
              <a:rPr lang="en-IE" dirty="0">
                <a:latin typeface="Garamond" panose="02020404030301010803" pitchFamily="18" charset="0"/>
              </a:rPr>
              <a:t>European Civil Defence Mechanism</a:t>
            </a:r>
          </a:p>
          <a:p>
            <a:r>
              <a:rPr lang="en-IE" dirty="0">
                <a:latin typeface="Garamond" panose="02020404030301010803" pitchFamily="18" charset="0"/>
              </a:rPr>
              <a:t>EU stockpiling strategy</a:t>
            </a:r>
          </a:p>
          <a:p>
            <a:r>
              <a:rPr lang="en-US" dirty="0">
                <a:latin typeface="Garamond" panose="02020404030301010803" pitchFamily="18" charset="0"/>
              </a:rPr>
              <a:t>Boost societal awareness and invest in citizens</a:t>
            </a:r>
            <a:endParaRPr lang="en-IE" dirty="0">
              <a:latin typeface="Garamond" panose="02020404030301010803" pitchFamily="18" charset="0"/>
            </a:endParaRPr>
          </a:p>
          <a:p>
            <a:r>
              <a:rPr lang="en-IE" dirty="0">
                <a:latin typeface="Garamond" panose="02020404030301010803" pitchFamily="18" charset="0"/>
              </a:rPr>
              <a:t>ERCC</a:t>
            </a:r>
          </a:p>
          <a:p>
            <a:r>
              <a:rPr lang="en-IE" dirty="0">
                <a:latin typeface="Garamond" panose="02020404030301010803" pitchFamily="18" charset="0"/>
              </a:rPr>
              <a:t>rescEU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31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72C2-D0EA-DF09-74F1-125BD9A4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E208D-7496-EDC4-988C-283CCA0BFA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9EBA2-7C69-1FCA-A33D-43BE7127A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89" y="656201"/>
            <a:ext cx="7246719" cy="55455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69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53BC5E-91ED-5D9E-0DA4-E46A61F6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Agenda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53BCF2-6F91-A62D-38FB-A78BA7C95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45" y="2193823"/>
            <a:ext cx="10792332" cy="1721685"/>
          </a:xfrm>
        </p:spPr>
        <p:txBody>
          <a:bodyPr/>
          <a:lstStyle/>
          <a:p>
            <a:r>
              <a:rPr lang="en-IE" sz="2800" dirty="0">
                <a:solidFill>
                  <a:schemeClr val="tx1"/>
                </a:solidFill>
                <a:latin typeface="Garamond" panose="02020404030301010803" pitchFamily="18" charset="0"/>
              </a:rPr>
              <a:t>New political guidelines </a:t>
            </a:r>
          </a:p>
          <a:p>
            <a:r>
              <a:rPr lang="en-IE" sz="2800" dirty="0">
                <a:solidFill>
                  <a:schemeClr val="tx1"/>
                </a:solidFill>
                <a:latin typeface="Garamond" panose="02020404030301010803" pitchFamily="18" charset="0"/>
              </a:rPr>
              <a:t>Niinistö - Safer together</a:t>
            </a:r>
          </a:p>
          <a:p>
            <a:r>
              <a:rPr lang="en-IE" sz="2800" dirty="0">
                <a:solidFill>
                  <a:schemeClr val="tx1"/>
                </a:solidFill>
                <a:latin typeface="Garamond" panose="02020404030301010803" pitchFamily="18" charset="0"/>
              </a:rPr>
              <a:t>New </a:t>
            </a:r>
            <a:r>
              <a:rPr lang="en-IE" sz="2800" dirty="0" err="1">
                <a:solidFill>
                  <a:schemeClr val="tx1"/>
                </a:solidFill>
                <a:latin typeface="Garamond" panose="02020404030301010803" pitchFamily="18" charset="0"/>
              </a:rPr>
              <a:t>Cssr</a:t>
            </a:r>
            <a:r>
              <a:rPr lang="en-IE" sz="2800" dirty="0">
                <a:solidFill>
                  <a:schemeClr val="tx1"/>
                </a:solidFill>
                <a:latin typeface="Garamond" panose="02020404030301010803" pitchFamily="18" charset="0"/>
              </a:rPr>
              <a:t> – mandate</a:t>
            </a:r>
          </a:p>
        </p:txBody>
      </p:sp>
    </p:spTree>
    <p:extLst>
      <p:ext uri="{BB962C8B-B14F-4D97-AF65-F5344CB8AC3E}">
        <p14:creationId xmlns:p14="http://schemas.microsoft.com/office/powerpoint/2010/main" val="259472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69CEB6-D102-49CD-8587-51F8A41C3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097" y="2485187"/>
            <a:ext cx="3551237" cy="412391"/>
          </a:xfrm>
        </p:spPr>
        <p:txBody>
          <a:bodyPr/>
          <a:lstStyle/>
          <a:p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D1CAE3-414B-4549-AC37-ABED3FB6A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8D36AC5-E5C9-43C7-F57D-C22283A4DBF2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905699" cy="3881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</a:pPr>
            <a:endParaRPr lang="en-US"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6E560F-A65C-49AD-931C-9703E70DB8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Placeholder 7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E5DCA8D4-0CCE-4369-85B3-48AC473C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9500"/>
          <a:stretch>
            <a:fillRect/>
          </a:stretch>
        </p:blipFill>
        <p:spPr>
          <a:xfrm>
            <a:off x="3143950" y="-11950"/>
            <a:ext cx="9068389" cy="6876853"/>
          </a:xfrm>
          <a:custGeom>
            <a:avLst/>
            <a:gdLst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0 w 9693275"/>
              <a:gd name="connsiteY3" fmla="*/ 6858000 h 6858000"/>
              <a:gd name="connsiteX4" fmla="*/ 0 w 9693275"/>
              <a:gd name="connsiteY4" fmla="*/ 0 h 6858000"/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4581525 w 9693275"/>
              <a:gd name="connsiteY3" fmla="*/ 6848475 h 6858000"/>
              <a:gd name="connsiteX4" fmla="*/ 0 w 9693275"/>
              <a:gd name="connsiteY4" fmla="*/ 0 h 6858000"/>
              <a:gd name="connsiteX0" fmla="*/ 0 w 9083675"/>
              <a:gd name="connsiteY0" fmla="*/ 0 h 6858000"/>
              <a:gd name="connsiteX1" fmla="*/ 9083675 w 9083675"/>
              <a:gd name="connsiteY1" fmla="*/ 0 h 6858000"/>
              <a:gd name="connsiteX2" fmla="*/ 9083675 w 9083675"/>
              <a:gd name="connsiteY2" fmla="*/ 6858000 h 6858000"/>
              <a:gd name="connsiteX3" fmla="*/ 3971925 w 9083675"/>
              <a:gd name="connsiteY3" fmla="*/ 6848475 h 6858000"/>
              <a:gd name="connsiteX4" fmla="*/ 0 w 90836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3675" h="6858000">
                <a:moveTo>
                  <a:pt x="0" y="0"/>
                </a:moveTo>
                <a:lnTo>
                  <a:pt x="9083675" y="0"/>
                </a:lnTo>
                <a:lnTo>
                  <a:pt x="9083675" y="6858000"/>
                </a:lnTo>
                <a:lnTo>
                  <a:pt x="3971925" y="684847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8731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3CC1-3EF4-EF4D-D656-61A4ED14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EU – NATO structured dialogue on resilience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98216-F71A-6AB6-9AC9-3C2D6AC05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8" y="1860533"/>
            <a:ext cx="4265584" cy="2648993"/>
          </a:xfrm>
          <a:prstGeom prst="rect">
            <a:avLst/>
          </a:prstGeom>
        </p:spPr>
      </p:pic>
      <p:pic>
        <p:nvPicPr>
          <p:cNvPr id="5" name="Picture 2" descr="Critical Infrastructure Resilience: stronger rules">
            <a:extLst>
              <a:ext uri="{FF2B5EF4-FFF2-40B4-BE49-F238E27FC236}">
                <a16:creationId xmlns:a16="http://schemas.microsoft.com/office/drawing/2014/main" id="{2D9C8CA9-0BF8-28AB-FE85-DFE16558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56" y="1864493"/>
            <a:ext cx="4101849" cy="273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4CA5E-4BA7-93F0-4360-C720F73B1E91}"/>
              </a:ext>
            </a:extLst>
          </p:cNvPr>
          <p:cNvSpPr txBox="1"/>
          <p:nvPr/>
        </p:nvSpPr>
        <p:spPr>
          <a:xfrm>
            <a:off x="1020906" y="4862932"/>
            <a:ext cx="10159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800" dirty="0">
                <a:latin typeface="EC Square Sans Cond Pro"/>
              </a:rPr>
              <a:t>14 recommandations on </a:t>
            </a:r>
            <a:r>
              <a:rPr lang="fr-BE" sz="1800" dirty="0" err="1">
                <a:latin typeface="EC Square Sans Cond Pro"/>
              </a:rPr>
              <a:t>critical</a:t>
            </a:r>
            <a:r>
              <a:rPr lang="fr-BE" sz="1800" dirty="0">
                <a:latin typeface="EC Square Sans Cond Pro"/>
              </a:rPr>
              <a:t> infrastructure -&gt; EU and NATO are </a:t>
            </a:r>
            <a:r>
              <a:rPr lang="fr-BE" sz="1800" dirty="0" err="1">
                <a:latin typeface="EC Square Sans Cond Pro"/>
              </a:rPr>
              <a:t>working</a:t>
            </a:r>
            <a:r>
              <a:rPr lang="fr-BE" sz="1800" dirty="0">
                <a:latin typeface="EC Square Sans Cond Pro"/>
              </a:rPr>
              <a:t> on a </a:t>
            </a:r>
            <a:r>
              <a:rPr lang="fr-BE" sz="1800" dirty="0" err="1">
                <a:latin typeface="EC Square Sans Cond Pro"/>
              </a:rPr>
              <a:t>common</a:t>
            </a:r>
            <a:r>
              <a:rPr lang="fr-BE" sz="1800" dirty="0">
                <a:latin typeface="EC Square Sans Cond Pro"/>
              </a:rPr>
              <a:t> matrix for </a:t>
            </a:r>
            <a:r>
              <a:rPr lang="fr-BE" sz="1800" dirty="0" err="1">
                <a:latin typeface="EC Square Sans Cond Pro"/>
              </a:rPr>
              <a:t>impementation</a:t>
            </a:r>
            <a:r>
              <a:rPr lang="fr-BE" sz="1800" dirty="0">
                <a:latin typeface="EC Square Sans Cond Pro"/>
              </a:rPr>
              <a:t>. </a:t>
            </a:r>
            <a:endParaRPr lang="fr-BE" sz="18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800" dirty="0">
                <a:latin typeface="EC Square Sans Cond Pro"/>
              </a:rPr>
              <a:t>DG ECHO </a:t>
            </a:r>
            <a:r>
              <a:rPr lang="fr-BE" sz="1800" dirty="0" err="1">
                <a:latin typeface="EC Square Sans Cond Pro"/>
              </a:rPr>
              <a:t>is</a:t>
            </a:r>
            <a:r>
              <a:rPr lang="fr-BE" sz="1800" dirty="0">
                <a:latin typeface="EC Square Sans Cond Pro"/>
              </a:rPr>
              <a:t> the key </a:t>
            </a:r>
            <a:r>
              <a:rPr lang="fr-BE" sz="1800" dirty="0" err="1">
                <a:latin typeface="EC Square Sans Cond Pro"/>
              </a:rPr>
              <a:t>interlocutor</a:t>
            </a:r>
            <a:r>
              <a:rPr lang="fr-BE" sz="1800" dirty="0">
                <a:latin typeface="EC Square Sans Cond Pro"/>
              </a:rPr>
              <a:t> at EU </a:t>
            </a:r>
            <a:r>
              <a:rPr lang="fr-BE" sz="1800" dirty="0" err="1">
                <a:latin typeface="EC Square Sans Cond Pro"/>
              </a:rPr>
              <a:t>side</a:t>
            </a:r>
            <a:r>
              <a:rPr lang="fr-BE" sz="1800" dirty="0">
                <a:latin typeface="EC Square Sans Cond Pro"/>
              </a:rPr>
              <a:t> for cross-</a:t>
            </a:r>
            <a:r>
              <a:rPr lang="fr-BE" sz="1800" dirty="0" err="1">
                <a:latin typeface="EC Square Sans Cond Pro"/>
              </a:rPr>
              <a:t>sector</a:t>
            </a:r>
            <a:r>
              <a:rPr lang="fr-BE" sz="1800" dirty="0">
                <a:latin typeface="EC Square Sans Cond Pro"/>
              </a:rPr>
              <a:t> </a:t>
            </a:r>
            <a:r>
              <a:rPr lang="fr-BE" sz="1800" dirty="0" err="1">
                <a:latin typeface="EC Square Sans Cond Pro"/>
              </a:rPr>
              <a:t>cooperation</a:t>
            </a:r>
            <a:r>
              <a:rPr lang="fr-BE" sz="1800" dirty="0">
                <a:latin typeface="EC Square Sans Cond Pro"/>
              </a:rPr>
              <a:t> </a:t>
            </a:r>
            <a:endParaRPr lang="fr-BE" sz="1800" dirty="0"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7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055B66-D3BE-D0E0-0D8A-F1999787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82860"/>
            <a:ext cx="10515600" cy="782357"/>
          </a:xfrm>
        </p:spPr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7BE0C-22F4-881B-A7E4-8A36BE13A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56" y="0"/>
            <a:ext cx="717831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AA8DA-98E4-D487-FD74-C4974A105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126"/>
            <a:ext cx="3345113" cy="1185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01090-879E-672C-24D0-96F70D9F4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695" y="484274"/>
            <a:ext cx="4330083" cy="56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indoor, person, wall&#10;&#10;Description automatically generated">
            <a:extLst>
              <a:ext uri="{FF2B5EF4-FFF2-40B4-BE49-F238E27FC236}">
                <a16:creationId xmlns:a16="http://schemas.microsoft.com/office/drawing/2014/main" id="{27A4BBD7-EC4A-4B34-95B1-5C7FBACD85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r="899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4" y="3413029"/>
            <a:ext cx="4299585" cy="865825"/>
          </a:xfrm>
        </p:spPr>
        <p:txBody>
          <a:bodyPr/>
          <a:lstStyle/>
          <a:p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en-IE" sz="2800" dirty="0" err="1">
                <a:latin typeface="Arial" panose="020B0604020202020204" pitchFamily="34" charset="0"/>
                <a:cs typeface="Arial" panose="020B0604020202020204" pitchFamily="34" charset="0"/>
              </a:rPr>
              <a:t>Eurobarameter</a:t>
            </a:r>
            <a:endParaRPr lang="en-I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6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CE5B-E783-D02D-BC7E-EDCEA22D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b="1" dirty="0" err="1"/>
              <a:t>Special</a:t>
            </a:r>
            <a:r>
              <a:rPr lang="fr-BE" sz="2800" b="1" dirty="0"/>
              <a:t> </a:t>
            </a:r>
            <a:r>
              <a:rPr lang="fr-BE" sz="2800" b="1" dirty="0" err="1"/>
              <a:t>Eurobarometer</a:t>
            </a:r>
            <a:r>
              <a:rPr lang="fr-BE" sz="2800" b="1" dirty="0"/>
              <a:t> on the </a:t>
            </a:r>
            <a:r>
              <a:rPr lang="fr-BE" sz="2800" b="1" dirty="0" err="1"/>
              <a:t>disaster</a:t>
            </a:r>
            <a:r>
              <a:rPr lang="fr-BE" sz="2800" b="1" dirty="0"/>
              <a:t> </a:t>
            </a:r>
            <a:r>
              <a:rPr lang="fr-BE" sz="2800" b="1" dirty="0" err="1"/>
              <a:t>risk</a:t>
            </a:r>
            <a:r>
              <a:rPr lang="fr-BE" sz="2800" b="1" dirty="0"/>
              <a:t> </a:t>
            </a:r>
            <a:r>
              <a:rPr lang="fr-BE" sz="2800" b="1" dirty="0" err="1"/>
              <a:t>awareness</a:t>
            </a:r>
            <a:r>
              <a:rPr lang="fr-BE" sz="2800" b="1" dirty="0"/>
              <a:t> </a:t>
            </a:r>
            <a:br>
              <a:rPr lang="fr-BE" sz="2800" b="1" dirty="0"/>
            </a:br>
            <a:r>
              <a:rPr lang="fr-BE" sz="2800" b="1" dirty="0"/>
              <a:t>and </a:t>
            </a:r>
            <a:r>
              <a:rPr lang="fr-BE" sz="2800" b="1" dirty="0" err="1"/>
              <a:t>preparedness</a:t>
            </a:r>
            <a:r>
              <a:rPr lang="fr-BE" sz="2800" b="1" dirty="0"/>
              <a:t> of the EU population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85DDE-138C-A37C-2B8C-7C0545A0A958}"/>
              </a:ext>
            </a:extLst>
          </p:cNvPr>
          <p:cNvGrpSpPr/>
          <p:nvPr/>
        </p:nvGrpSpPr>
        <p:grpSpPr>
          <a:xfrm>
            <a:off x="3991482" y="3985568"/>
            <a:ext cx="4159698" cy="1834351"/>
            <a:chOff x="5072743" y="1689627"/>
            <a:chExt cx="7272623" cy="2692709"/>
          </a:xfrm>
        </p:grpSpPr>
        <p:pic>
          <p:nvPicPr>
            <p:cNvPr id="5" name="Graphic 4" descr="Earth globe: Africa and Europe with solid fill">
              <a:extLst>
                <a:ext uri="{FF2B5EF4-FFF2-40B4-BE49-F238E27FC236}">
                  <a16:creationId xmlns:a16="http://schemas.microsoft.com/office/drawing/2014/main" id="{308895F7-F77E-42D6-F73A-55C4FB63E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72743" y="1689627"/>
              <a:ext cx="779941" cy="7799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866133-9A43-88BE-3A7F-5EC4A1FCC768}"/>
                </a:ext>
              </a:extLst>
            </p:cNvPr>
            <p:cNvSpPr txBox="1"/>
            <p:nvPr/>
          </p:nvSpPr>
          <p:spPr>
            <a:xfrm>
              <a:off x="5921829" y="1775027"/>
              <a:ext cx="3222171" cy="71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>
                  <a:solidFill>
                    <a:srgbClr val="002060"/>
                  </a:solidFill>
                </a:rPr>
                <a:t>27 EU Member States covered</a:t>
              </a:r>
            </a:p>
          </p:txBody>
        </p:sp>
        <p:pic>
          <p:nvPicPr>
            <p:cNvPr id="7" name="Graphic 6" descr="Group of people outline">
              <a:extLst>
                <a:ext uri="{FF2B5EF4-FFF2-40B4-BE49-F238E27FC236}">
                  <a16:creationId xmlns:a16="http://schemas.microsoft.com/office/drawing/2014/main" id="{8CE373B3-DBBB-30AE-5AB7-2E0BFF87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1889" y="2727960"/>
              <a:ext cx="710795" cy="7107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8D8F69-5836-FC24-7D89-35EB88DC9465}"/>
                </a:ext>
              </a:extLst>
            </p:cNvPr>
            <p:cNvSpPr txBox="1"/>
            <p:nvPr/>
          </p:nvSpPr>
          <p:spPr>
            <a:xfrm>
              <a:off x="8876330" y="2595546"/>
              <a:ext cx="3469036" cy="100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>
                  <a:solidFill>
                    <a:srgbClr val="002060"/>
                  </a:solidFill>
                </a:rPr>
                <a:t>26.411 interviews completed</a:t>
              </a:r>
            </a:p>
            <a:p>
              <a:r>
                <a:rPr lang="en-IE" b="1" dirty="0">
                  <a:solidFill>
                    <a:srgbClr val="002060"/>
                  </a:solidFill>
                </a:rPr>
                <a:t>15+ age groups targeted</a:t>
              </a:r>
            </a:p>
          </p:txBody>
        </p:sp>
        <p:pic>
          <p:nvPicPr>
            <p:cNvPr id="9" name="Graphic 8" descr="Daily calendar with solid fill">
              <a:extLst>
                <a:ext uri="{FF2B5EF4-FFF2-40B4-BE49-F238E27FC236}">
                  <a16:creationId xmlns:a16="http://schemas.microsoft.com/office/drawing/2014/main" id="{86723554-5796-B025-18FC-6882ABEEA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7315" y="3602393"/>
              <a:ext cx="779942" cy="7799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319255-B7BD-3EEE-764D-E7B49C0C64E9}"/>
                </a:ext>
              </a:extLst>
            </p:cNvPr>
            <p:cNvSpPr txBox="1"/>
            <p:nvPr/>
          </p:nvSpPr>
          <p:spPr>
            <a:xfrm>
              <a:off x="6003615" y="2785419"/>
              <a:ext cx="3222172" cy="713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>
                  <a:solidFill>
                    <a:srgbClr val="002060"/>
                  </a:solidFill>
                </a:rPr>
                <a:t>30 September, based on 07/02-03/03 fieldwork dates</a:t>
              </a:r>
            </a:p>
          </p:txBody>
        </p:sp>
      </p:grp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443616B-08B3-4AA5-EEE3-19FC015AC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1277524"/>
              </p:ext>
            </p:extLst>
          </p:nvPr>
        </p:nvGraphicFramePr>
        <p:xfrm>
          <a:off x="6253335" y="1488812"/>
          <a:ext cx="5938665" cy="44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F9539F4-1B68-2F03-A708-BC5F9C644B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250" y="1540910"/>
            <a:ext cx="3110214" cy="449072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427CD7-1141-61D7-FB45-C1AF9398DD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81316" y="1540910"/>
            <a:ext cx="2264863" cy="22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B5A7-67E7-0C5C-8F7D-9AD01414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b="1" dirty="0"/>
              <a:t>In most EU Member States (16), citizens report being firstly concerned about </a:t>
            </a:r>
            <a:r>
              <a:rPr lang="en-IE" sz="2800" b="1" dirty="0">
                <a:solidFill>
                  <a:schemeClr val="accent4"/>
                </a:solidFill>
              </a:rPr>
              <a:t>extreme weather events 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DC1408-2FB8-4B34-CE54-A3C80A452663}"/>
              </a:ext>
            </a:extLst>
          </p:cNvPr>
          <p:cNvGrpSpPr/>
          <p:nvPr/>
        </p:nvGrpSpPr>
        <p:grpSpPr>
          <a:xfrm>
            <a:off x="1926368" y="1127809"/>
            <a:ext cx="7548689" cy="5495925"/>
            <a:chOff x="895224" y="625445"/>
            <a:chExt cx="7856054" cy="6156355"/>
          </a:xfrm>
        </p:grpSpPr>
        <p:pic>
          <p:nvPicPr>
            <p:cNvPr id="5" name="Picture 4" descr="A map of europe with different colored areas&#10;&#10;Description automatically generated">
              <a:extLst>
                <a:ext uri="{FF2B5EF4-FFF2-40B4-BE49-F238E27FC236}">
                  <a16:creationId xmlns:a16="http://schemas.microsoft.com/office/drawing/2014/main" id="{6C80F820-97EC-20D2-0C23-6D42CA925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492"/>
            <a:stretch/>
          </p:blipFill>
          <p:spPr>
            <a:xfrm>
              <a:off x="895224" y="625445"/>
              <a:ext cx="7856054" cy="61563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D5C2E7-EBAA-1457-C978-32017E7E2FE0}"/>
                </a:ext>
              </a:extLst>
            </p:cNvPr>
            <p:cNvSpPr/>
            <p:nvPr/>
          </p:nvSpPr>
          <p:spPr>
            <a:xfrm>
              <a:off x="1082842" y="733926"/>
              <a:ext cx="4475747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06296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829B-2F8B-1F13-87F8-0A9A9B99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b="1" dirty="0">
                <a:solidFill>
                  <a:schemeClr val="accent4"/>
                </a:solidFill>
              </a:rPr>
              <a:t>Household preparedness </a:t>
            </a:r>
            <a:r>
              <a:rPr lang="en-IE" sz="2800" b="1" dirty="0"/>
              <a:t>to face </a:t>
            </a:r>
            <a:r>
              <a:rPr lang="en-IE" sz="2800" b="1" dirty="0">
                <a:solidFill>
                  <a:schemeClr val="accent4"/>
                </a:solidFill>
              </a:rPr>
              <a:t>specific consequences</a:t>
            </a:r>
            <a:r>
              <a:rPr lang="en-IE" sz="2800" b="1" dirty="0"/>
              <a:t> of an emergency/disaster scenario </a:t>
            </a:r>
            <a:endParaRPr lang="en-I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1CE7136-7D29-1CBB-541B-344E63F00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3" y="1276516"/>
            <a:ext cx="6172790" cy="48666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1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College</a:t>
            </a:r>
          </a:p>
        </p:txBody>
      </p:sp>
      <p:pic>
        <p:nvPicPr>
          <p:cNvPr id="10" name="Picture Placeholder 9" descr="A group of people standing next to a car&#10;&#10;Description automatically generated with low confidence">
            <a:extLst>
              <a:ext uri="{FF2B5EF4-FFF2-40B4-BE49-F238E27FC236}">
                <a16:creationId xmlns:a16="http://schemas.microsoft.com/office/drawing/2014/main" id="{B5BCA5B1-A51D-460C-98DB-69F24817D7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9745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0594E9-2B2A-8273-FFD5-E0DBE58F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Political Steering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1E706-50EC-81DD-2988-F1769CE94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EUCO conclusions 21&amp;22 March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332D8-2683-AB1E-3D86-9D056383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86" y="1619250"/>
            <a:ext cx="10824513" cy="41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45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588ED0-73EE-6D33-6D9B-EF4AE92D10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B1577D-344C-E686-36E9-2722703406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6756" y="879545"/>
            <a:ext cx="6867218" cy="5559220"/>
          </a:xfrm>
        </p:spPr>
        <p:txBody>
          <a:bodyPr/>
          <a:lstStyle/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A new plan for Europe’s sustainable prosperity and competitiveness</a:t>
            </a:r>
          </a:p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A new era for European </a:t>
            </a:r>
            <a:r>
              <a:rPr lang="en-US" sz="2800" b="0" dirty="0" err="1">
                <a:solidFill>
                  <a:schemeClr val="tx1"/>
                </a:solidFill>
                <a:latin typeface="Garamond" panose="02020404030301010803" pitchFamily="18" charset="0"/>
              </a:rPr>
              <a:t>Defence</a:t>
            </a:r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 and Security</a:t>
            </a:r>
          </a:p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Supporting people, strengthening our societies and our social model </a:t>
            </a:r>
          </a:p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Sustaining our quality of life: food security, water and nature </a:t>
            </a:r>
          </a:p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Protecting our democracy, upholding our</a:t>
            </a:r>
          </a:p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values</a:t>
            </a:r>
          </a:p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A global Europe: Leveraging our power</a:t>
            </a:r>
          </a:p>
          <a:p>
            <a:r>
              <a:rPr lang="en-US" sz="2800" b="0" dirty="0">
                <a:solidFill>
                  <a:schemeClr val="tx1"/>
                </a:solidFill>
                <a:latin typeface="Garamond" panose="02020404030301010803" pitchFamily="18" charset="0"/>
              </a:rPr>
              <a:t>and partnerships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6B982-0378-58B1-B339-6E6BA4235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865" y="2306375"/>
            <a:ext cx="3868379" cy="34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9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094E9F29D6C04F85860C631ABC812A" ma:contentTypeVersion="16" ma:contentTypeDescription="Create a new document." ma:contentTypeScope="" ma:versionID="11a7895e833112cc6b7f19508cc3b8e8">
  <xsd:schema xmlns:xsd="http://www.w3.org/2001/XMLSchema" xmlns:xs="http://www.w3.org/2001/XMLSchema" xmlns:p="http://schemas.microsoft.com/office/2006/metadata/properties" xmlns:ns2="1700ab43-7395-48ff-866c-657c86ba7f4e" xmlns:ns3="e6c3bc29-9e11-4027-900b-c73633d7928a" targetNamespace="http://schemas.microsoft.com/office/2006/metadata/properties" ma:root="true" ma:fieldsID="705e5f886306192a62d8f5a88e2e811f" ns2:_="" ns3:_="">
    <xsd:import namespace="1700ab43-7395-48ff-866c-657c86ba7f4e"/>
    <xsd:import namespace="e6c3bc29-9e11-4027-900b-c73633d792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0ab43-7395-48ff-866c-657c86ba7f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3bc29-9e11-4027-900b-c73633d792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09f5638-e632-4508-a0b3-c84a82e8b4cd}" ma:internalName="TaxCatchAll" ma:showField="CatchAllData" ma:web="e6c3bc29-9e11-4027-900b-c73633d792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c3bc29-9e11-4027-900b-c73633d7928a" xsi:nil="true"/>
    <lcf76f155ced4ddcb4097134ff3c332f xmlns="1700ab43-7395-48ff-866c-657c86ba7f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061717-BDA7-4A42-9735-B72A90C399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0ab43-7395-48ff-866c-657c86ba7f4e"/>
    <ds:schemaRef ds:uri="e6c3bc29-9e11-4027-900b-c73633d79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D08295-0C34-454F-9390-5AE139D9FC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76C3F6-1B2F-462B-88E0-B0284F2FDAFF}">
  <ds:schemaRefs>
    <ds:schemaRef ds:uri="e0757b53-df10-4b98-9811-094c4c3e23a8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41a8a8b-b856-4d35-a5c7-7f2c0ec3d499"/>
    <ds:schemaRef ds:uri="e6c3bc29-9e11-4027-900b-c73633d7928a"/>
    <ds:schemaRef ds:uri="1700ab43-7395-48ff-866c-657c86ba7f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436</Words>
  <Application>Microsoft Office PowerPoint</Application>
  <PresentationFormat>Widescreen</PresentationFormat>
  <Paragraphs>77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Manrope</vt:lpstr>
      <vt:lpstr>Garamond</vt:lpstr>
      <vt:lpstr>Arial</vt:lpstr>
      <vt:lpstr>EC Square Sans Cond Pro</vt:lpstr>
      <vt:lpstr>Office Theme</vt:lpstr>
      <vt:lpstr>PowerPoint Presentation</vt:lpstr>
      <vt:lpstr>Agenda </vt:lpstr>
      <vt:lpstr>PowerPoint Presentation</vt:lpstr>
      <vt:lpstr>Special Eurobarometer on the disaster risk awareness  and preparedness of the EU population</vt:lpstr>
      <vt:lpstr>In most EU Member States (16), citizens report being firstly concerned about extreme weather events </vt:lpstr>
      <vt:lpstr>Household preparedness to face specific consequences of an emergency/disaster scenario </vt:lpstr>
      <vt:lpstr>PowerPoint Presentation</vt:lpstr>
      <vt:lpstr>Political Steering </vt:lpstr>
      <vt:lpstr>PowerPoint Presentation</vt:lpstr>
      <vt:lpstr>PowerPoint Presentation</vt:lpstr>
      <vt:lpstr>PowerPoint Presentation</vt:lpstr>
      <vt:lpstr>Safer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 – NATO structured dialogue on resilience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Uppal</dc:creator>
  <cp:lastModifiedBy>STERMANN Simon (ECHO)</cp:lastModifiedBy>
  <cp:revision>92</cp:revision>
  <dcterms:created xsi:type="dcterms:W3CDTF">2022-04-26T10:57:43Z</dcterms:created>
  <dcterms:modified xsi:type="dcterms:W3CDTF">2024-11-12T09:21:13Z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2022-05-16T12:59:18Z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cc70ad82-4ee4-40fd-be3b-7fee48eb52e9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0x01010062094E9F29D6C04F85860C631ABC812A</vt:lpwstr>
  </property>
  <property fmtid="{D5CDD505-2E9C-101B-9397-08002B2CF9AE}" pid="10" name="MediaServiceImageTags">
    <vt:lpwstr/>
  </property>
</Properties>
</file>