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8"/>
  </p:notesMasterIdLst>
  <p:sldIdLst>
    <p:sldId id="262" r:id="rId5"/>
    <p:sldId id="321" r:id="rId6"/>
    <p:sldId id="563" r:id="rId7"/>
    <p:sldId id="568" r:id="rId8"/>
    <p:sldId id="569" r:id="rId9"/>
    <p:sldId id="570" r:id="rId10"/>
    <p:sldId id="490" r:id="rId11"/>
    <p:sldId id="289" r:id="rId12"/>
    <p:sldId id="561" r:id="rId13"/>
    <p:sldId id="316" r:id="rId14"/>
    <p:sldId id="555" r:id="rId15"/>
    <p:sldId id="556" r:id="rId16"/>
    <p:sldId id="558" r:id="rId17"/>
    <p:sldId id="559" r:id="rId18"/>
    <p:sldId id="502" r:id="rId19"/>
    <p:sldId id="309" r:id="rId20"/>
    <p:sldId id="566" r:id="rId21"/>
    <p:sldId id="492" r:id="rId22"/>
    <p:sldId id="562" r:id="rId23"/>
    <p:sldId id="504" r:id="rId24"/>
    <p:sldId id="269" r:id="rId25"/>
    <p:sldId id="571" r:id="rId26"/>
    <p:sldId id="270" r:id="rId27"/>
  </p:sldIdLst>
  <p:sldSz cx="12192000" cy="6858000"/>
  <p:notesSz cx="6669088" cy="9926638"/>
  <p:embeddedFontLst>
    <p:embeddedFont>
      <p:font typeface="Helvetica" panose="020B0604020202020204" pitchFamily="34" charset="0"/>
      <p:regular r:id="rId29"/>
      <p:bold r:id="rId30"/>
      <p:italic r:id="rId31"/>
      <p:boldItalic r:id="rId32"/>
    </p:embeddedFont>
    <p:embeddedFont>
      <p:font typeface="Manrope" panose="020B0604020202020204" charset="0"/>
      <p:regular r:id="rId33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188A"/>
    <a:srgbClr val="ED55E2"/>
    <a:srgbClr val="F8BEF4"/>
    <a:srgbClr val="FFD5FA"/>
    <a:srgbClr val="021785"/>
    <a:srgbClr val="F45A24"/>
    <a:srgbClr val="FDAD92"/>
    <a:srgbClr val="FB5C25"/>
    <a:srgbClr val="4294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68015" autoAdjust="0"/>
  </p:normalViewPr>
  <p:slideViewPr>
    <p:cSldViewPr snapToGrid="0" showGuides="1">
      <p:cViewPr varScale="1">
        <p:scale>
          <a:sx n="70" d="100"/>
          <a:sy n="70" d="100"/>
        </p:scale>
        <p:origin x="207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font" Target="fonts/font6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5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2.fntdata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net1.cec.eu.int\ECHO\A\4\From%20Former%20B3\01%20CP%20TEX\13%20Statistics%20-%20Maps\Exchange%20of%20Experts\Statistics%20on%20exchanges_1st%20Nov%20202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net1.cec.eu.int\ECHO\A\4\From%20Former%20B3\01%20CP%20TEX\13%20Statistics%20-%20Maps\Exchange%20of%20Experts\Statistics%20on%20exchanges_1st%20Nov%202024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net1.cec.eu.int\ECHO\A\4\From%20Former%20B3\01%20CP%20TEX\13%20Statistics%20-%20Maps\Exchange%20of%20Experts\Statistics%20on%20exchanges_1st%20Nov%202024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Experts!$A$2:$A$33</c:f>
              <c:strCache>
                <c:ptCount val="32"/>
                <c:pt idx="0">
                  <c:v>Albania</c:v>
                </c:pt>
                <c:pt idx="1">
                  <c:v>Austria</c:v>
                </c:pt>
                <c:pt idx="2">
                  <c:v>Bosnia and Herzegovina</c:v>
                </c:pt>
                <c:pt idx="3">
                  <c:v>Bulgaria</c:v>
                </c:pt>
                <c:pt idx="4">
                  <c:v>Croatia</c:v>
                </c:pt>
                <c:pt idx="5">
                  <c:v>Cyprus</c:v>
                </c:pt>
                <c:pt idx="6">
                  <c:v>Czech Republic</c:v>
                </c:pt>
                <c:pt idx="7">
                  <c:v>Denmark</c:v>
                </c:pt>
                <c:pt idx="8">
                  <c:v>Estonia</c:v>
                </c:pt>
                <c:pt idx="9">
                  <c:v>Finland</c:v>
                </c:pt>
                <c:pt idx="10">
                  <c:v>France</c:v>
                </c:pt>
                <c:pt idx="11">
                  <c:v>Germany</c:v>
                </c:pt>
                <c:pt idx="12">
                  <c:v>Greece</c:v>
                </c:pt>
                <c:pt idx="13">
                  <c:v>Hungary</c:v>
                </c:pt>
                <c:pt idx="14">
                  <c:v>Ireland</c:v>
                </c:pt>
                <c:pt idx="15">
                  <c:v>Italy</c:v>
                </c:pt>
                <c:pt idx="16">
                  <c:v>Jordan</c:v>
                </c:pt>
                <c:pt idx="17">
                  <c:v>Latvia</c:v>
                </c:pt>
                <c:pt idx="18">
                  <c:v>Lithuania</c:v>
                </c:pt>
                <c:pt idx="19">
                  <c:v>Malta</c:v>
                </c:pt>
                <c:pt idx="20">
                  <c:v>Moldova</c:v>
                </c:pt>
                <c:pt idx="21">
                  <c:v>Netherlands</c:v>
                </c:pt>
                <c:pt idx="22">
                  <c:v>Norway</c:v>
                </c:pt>
                <c:pt idx="23">
                  <c:v>Palestine</c:v>
                </c:pt>
                <c:pt idx="24">
                  <c:v>Poland</c:v>
                </c:pt>
                <c:pt idx="25">
                  <c:v>Portugal</c:v>
                </c:pt>
                <c:pt idx="26">
                  <c:v>Romania</c:v>
                </c:pt>
                <c:pt idx="27">
                  <c:v>Slovakia</c:v>
                </c:pt>
                <c:pt idx="28">
                  <c:v>Slovenia</c:v>
                </c:pt>
                <c:pt idx="29">
                  <c:v>Spain</c:v>
                </c:pt>
                <c:pt idx="30">
                  <c:v>Sweden</c:v>
                </c:pt>
                <c:pt idx="31">
                  <c:v>Ukraine</c:v>
                </c:pt>
              </c:strCache>
            </c:strRef>
          </c:cat>
          <c:val>
            <c:numRef>
              <c:f>Experts!$B$2:$B$33</c:f>
              <c:numCache>
                <c:formatCode>General</c:formatCode>
                <c:ptCount val="32"/>
                <c:pt idx="0">
                  <c:v>9</c:v>
                </c:pt>
                <c:pt idx="1">
                  <c:v>8</c:v>
                </c:pt>
                <c:pt idx="2">
                  <c:v>1</c:v>
                </c:pt>
                <c:pt idx="3">
                  <c:v>4</c:v>
                </c:pt>
                <c:pt idx="4">
                  <c:v>3</c:v>
                </c:pt>
                <c:pt idx="5">
                  <c:v>1</c:v>
                </c:pt>
                <c:pt idx="6">
                  <c:v>10</c:v>
                </c:pt>
                <c:pt idx="7">
                  <c:v>3</c:v>
                </c:pt>
                <c:pt idx="8">
                  <c:v>3</c:v>
                </c:pt>
                <c:pt idx="9">
                  <c:v>4</c:v>
                </c:pt>
                <c:pt idx="10">
                  <c:v>6</c:v>
                </c:pt>
                <c:pt idx="11">
                  <c:v>2</c:v>
                </c:pt>
                <c:pt idx="12">
                  <c:v>1</c:v>
                </c:pt>
                <c:pt idx="13">
                  <c:v>15</c:v>
                </c:pt>
                <c:pt idx="14">
                  <c:v>1</c:v>
                </c:pt>
                <c:pt idx="15">
                  <c:v>2</c:v>
                </c:pt>
                <c:pt idx="16">
                  <c:v>5</c:v>
                </c:pt>
                <c:pt idx="17">
                  <c:v>11</c:v>
                </c:pt>
                <c:pt idx="18">
                  <c:v>10</c:v>
                </c:pt>
                <c:pt idx="19">
                  <c:v>1</c:v>
                </c:pt>
                <c:pt idx="20">
                  <c:v>1</c:v>
                </c:pt>
                <c:pt idx="21">
                  <c:v>8</c:v>
                </c:pt>
                <c:pt idx="22">
                  <c:v>8</c:v>
                </c:pt>
                <c:pt idx="23">
                  <c:v>10</c:v>
                </c:pt>
                <c:pt idx="24">
                  <c:v>7</c:v>
                </c:pt>
                <c:pt idx="25">
                  <c:v>9</c:v>
                </c:pt>
                <c:pt idx="26">
                  <c:v>7</c:v>
                </c:pt>
                <c:pt idx="27">
                  <c:v>1</c:v>
                </c:pt>
                <c:pt idx="28">
                  <c:v>4</c:v>
                </c:pt>
                <c:pt idx="29">
                  <c:v>13</c:v>
                </c:pt>
                <c:pt idx="30">
                  <c:v>5</c:v>
                </c:pt>
                <c:pt idx="31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CD-422F-B5EB-1266214BDDF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271990927"/>
        <c:axId val="1271985647"/>
        <c:axId val="0"/>
      </c:bar3DChart>
      <c:catAx>
        <c:axId val="12719909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1985647"/>
        <c:crosses val="autoZero"/>
        <c:auto val="1"/>
        <c:lblAlgn val="ctr"/>
        <c:lblOffset val="100"/>
        <c:noMultiLvlLbl val="0"/>
      </c:catAx>
      <c:valAx>
        <c:axId val="12719856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19909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'Host organisations'!$B$1</c:f>
              <c:strCache>
                <c:ptCount val="1"/>
                <c:pt idx="0">
                  <c:v>Exchanges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'Host organisations'!$A$2:$A$18</c:f>
              <c:strCache>
                <c:ptCount val="17"/>
                <c:pt idx="0">
                  <c:v>Austria</c:v>
                </c:pt>
                <c:pt idx="1">
                  <c:v>Cyprus</c:v>
                </c:pt>
                <c:pt idx="2">
                  <c:v>Denmark</c:v>
                </c:pt>
                <c:pt idx="3">
                  <c:v>Estonia</c:v>
                </c:pt>
                <c:pt idx="4">
                  <c:v>Finland</c:v>
                </c:pt>
                <c:pt idx="5">
                  <c:v>France</c:v>
                </c:pt>
                <c:pt idx="6">
                  <c:v>Germany</c:v>
                </c:pt>
                <c:pt idx="7">
                  <c:v>Hungary</c:v>
                </c:pt>
                <c:pt idx="8">
                  <c:v>Iceland</c:v>
                </c:pt>
                <c:pt idx="9">
                  <c:v>Italy</c:v>
                </c:pt>
                <c:pt idx="10">
                  <c:v>Netherlands</c:v>
                </c:pt>
                <c:pt idx="11">
                  <c:v>Norway</c:v>
                </c:pt>
                <c:pt idx="12">
                  <c:v>Poland</c:v>
                </c:pt>
                <c:pt idx="13">
                  <c:v>Portugal</c:v>
                </c:pt>
                <c:pt idx="14">
                  <c:v>Romania</c:v>
                </c:pt>
                <c:pt idx="15">
                  <c:v>Spain</c:v>
                </c:pt>
                <c:pt idx="16">
                  <c:v>Sweden</c:v>
                </c:pt>
              </c:strCache>
            </c:strRef>
          </c:cat>
          <c:val>
            <c:numRef>
              <c:f>'Host organisations'!$B$2:$B$18</c:f>
              <c:numCache>
                <c:formatCode>General</c:formatCode>
                <c:ptCount val="17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2</c:v>
                </c:pt>
                <c:pt idx="5">
                  <c:v>2</c:v>
                </c:pt>
                <c:pt idx="6">
                  <c:v>3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3</c:v>
                </c:pt>
                <c:pt idx="11">
                  <c:v>1</c:v>
                </c:pt>
                <c:pt idx="12">
                  <c:v>2</c:v>
                </c:pt>
                <c:pt idx="13">
                  <c:v>1</c:v>
                </c:pt>
                <c:pt idx="14">
                  <c:v>3</c:v>
                </c:pt>
                <c:pt idx="15">
                  <c:v>2</c:v>
                </c:pt>
                <c:pt idx="1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FE-4B3F-BFF7-80571828F6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29776415"/>
        <c:axId val="1829751455"/>
      </c:barChart>
      <c:catAx>
        <c:axId val="18297764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9751455"/>
        <c:crosses val="autoZero"/>
        <c:auto val="1"/>
        <c:lblAlgn val="ctr"/>
        <c:lblOffset val="100"/>
        <c:noMultiLvlLbl val="0"/>
      </c:catAx>
      <c:valAx>
        <c:axId val="18297514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97764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'Host organisations'!$B$1</c:f>
              <c:strCache>
                <c:ptCount val="1"/>
                <c:pt idx="0">
                  <c:v>Exchanges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'Host organisations'!$A$2:$A$18</c:f>
              <c:strCache>
                <c:ptCount val="17"/>
                <c:pt idx="0">
                  <c:v>Austria</c:v>
                </c:pt>
                <c:pt idx="1">
                  <c:v>Cyprus</c:v>
                </c:pt>
                <c:pt idx="2">
                  <c:v>Denmark</c:v>
                </c:pt>
                <c:pt idx="3">
                  <c:v>Estonia</c:v>
                </c:pt>
                <c:pt idx="4">
                  <c:v>Finland</c:v>
                </c:pt>
                <c:pt idx="5">
                  <c:v>France</c:v>
                </c:pt>
                <c:pt idx="6">
                  <c:v>Germany</c:v>
                </c:pt>
                <c:pt idx="7">
                  <c:v>Hungary</c:v>
                </c:pt>
                <c:pt idx="8">
                  <c:v>Iceland</c:v>
                </c:pt>
                <c:pt idx="9">
                  <c:v>Italy</c:v>
                </c:pt>
                <c:pt idx="10">
                  <c:v>Netherlands</c:v>
                </c:pt>
                <c:pt idx="11">
                  <c:v>Norway</c:v>
                </c:pt>
                <c:pt idx="12">
                  <c:v>Poland</c:v>
                </c:pt>
                <c:pt idx="13">
                  <c:v>Portugal</c:v>
                </c:pt>
                <c:pt idx="14">
                  <c:v>Romania</c:v>
                </c:pt>
                <c:pt idx="15">
                  <c:v>Spain</c:v>
                </c:pt>
                <c:pt idx="16">
                  <c:v>Sweden</c:v>
                </c:pt>
              </c:strCache>
            </c:strRef>
          </c:cat>
          <c:val>
            <c:numRef>
              <c:f>'Host organisations'!$B$2:$B$18</c:f>
              <c:numCache>
                <c:formatCode>General</c:formatCode>
                <c:ptCount val="17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2</c:v>
                </c:pt>
                <c:pt idx="5">
                  <c:v>2</c:v>
                </c:pt>
                <c:pt idx="6">
                  <c:v>3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3</c:v>
                </c:pt>
                <c:pt idx="11">
                  <c:v>1</c:v>
                </c:pt>
                <c:pt idx="12">
                  <c:v>2</c:v>
                </c:pt>
                <c:pt idx="13">
                  <c:v>1</c:v>
                </c:pt>
                <c:pt idx="14">
                  <c:v>3</c:v>
                </c:pt>
                <c:pt idx="15">
                  <c:v>2</c:v>
                </c:pt>
                <c:pt idx="1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FE-4B3F-BFF7-80571828F6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29776415"/>
        <c:axId val="1829751455"/>
      </c:barChart>
      <c:catAx>
        <c:axId val="18297764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9751455"/>
        <c:crosses val="autoZero"/>
        <c:auto val="1"/>
        <c:lblAlgn val="ctr"/>
        <c:lblOffset val="100"/>
        <c:noMultiLvlLbl val="0"/>
      </c:catAx>
      <c:valAx>
        <c:axId val="18297514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97764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DB3741-3052-47B9-800E-AC16EA621B81}" type="datetimeFigureOut">
              <a:rPr lang="en-IE" smtClean="0"/>
              <a:t>12/11/2024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A56013-8BCD-4AE3-AFDB-A871B2660F2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19183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56013-8BCD-4AE3-AFDB-A871B2660F23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97446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56013-8BCD-4AE3-AFDB-A871B2660F23}" type="slidenum">
              <a:rPr lang="en-IE" smtClean="0"/>
              <a:t>10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372398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56013-8BCD-4AE3-AFDB-A871B2660F23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595567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56013-8BCD-4AE3-AFDB-A871B2660F23}" type="slidenum">
              <a:rPr lang="en-IE" smtClean="0"/>
              <a:t>12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23207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56013-8BCD-4AE3-AFDB-A871B2660F23}" type="slidenum">
              <a:rPr lang="en-IE" smtClean="0"/>
              <a:t>13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61627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hu-HU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56013-8BCD-4AE3-AFDB-A871B2660F23}" type="slidenum">
              <a:rPr lang="en-IE" smtClean="0"/>
              <a:t>14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58853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56013-8BCD-4AE3-AFDB-A871B2660F23}" type="slidenum">
              <a:rPr lang="en-IE" smtClean="0"/>
              <a:t>15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784012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48538" y="5186076"/>
            <a:ext cx="5188303" cy="5272859"/>
          </a:xfrm>
        </p:spPr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56013-8BCD-4AE3-AFDB-A871B2660F23}" type="slidenum">
              <a:rPr lang="en-IE" smtClean="0"/>
              <a:t>16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334430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48538" y="5186076"/>
            <a:ext cx="5188303" cy="5272859"/>
          </a:xfrm>
        </p:spPr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56013-8BCD-4AE3-AFDB-A871B2660F23}" type="slidenum">
              <a:rPr lang="en-IE" smtClean="0"/>
              <a:t>17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8432275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56013-8BCD-4AE3-AFDB-A871B2660F23}" type="slidenum">
              <a:rPr lang="en-IE" smtClean="0"/>
              <a:t>18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942096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A56013-8BCD-4AE3-AFDB-A871B2660F23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837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>
              <a:latin typeface="Manrope" panose="020B060402020202020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56013-8BCD-4AE3-AFDB-A871B2660F23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047355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56013-8BCD-4AE3-AFDB-A871B2660F23}" type="slidenum">
              <a:rPr lang="en-IE" smtClean="0"/>
              <a:t>20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35234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56013-8BCD-4AE3-AFDB-A871B2660F23}" type="slidenum">
              <a:rPr lang="en-IE" smtClean="0"/>
              <a:t>21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74316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56013-8BCD-4AE3-AFDB-A871B2660F23}" type="slidenum">
              <a:rPr lang="en-IE" smtClean="0"/>
              <a:t>22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193136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56013-8BCD-4AE3-AFDB-A871B2660F23}" type="slidenum">
              <a:rPr lang="en-IE" smtClean="0"/>
              <a:t>23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19313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300"/>
              </a:spcAft>
            </a:pP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56013-8BCD-4AE3-AFDB-A871B2660F23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66290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sz="1200" b="1" dirty="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56013-8BCD-4AE3-AFDB-A871B2660F23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47479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56013-8BCD-4AE3-AFDB-A871B2660F23}" type="slidenum">
              <a:rPr lang="en-IE" smtClean="0"/>
              <a:t>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51766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56013-8BCD-4AE3-AFDB-A871B2660F23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562936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56013-8BCD-4AE3-AFDB-A871B2660F23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14172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56013-8BCD-4AE3-AFDB-A871B2660F23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60864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56013-8BCD-4AE3-AFDB-A871B2660F23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63782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svg"/><Relationship Id="rId26" Type="http://schemas.openxmlformats.org/officeDocument/2006/relationships/image" Target="../media/image32.svg"/><Relationship Id="rId39" Type="http://schemas.openxmlformats.org/officeDocument/2006/relationships/image" Target="../media/image45.png"/><Relationship Id="rId21" Type="http://schemas.openxmlformats.org/officeDocument/2006/relationships/image" Target="../media/image27.png"/><Relationship Id="rId34" Type="http://schemas.openxmlformats.org/officeDocument/2006/relationships/image" Target="../media/image40.svg"/><Relationship Id="rId42" Type="http://schemas.openxmlformats.org/officeDocument/2006/relationships/image" Target="../media/image48.svg"/><Relationship Id="rId47" Type="http://schemas.openxmlformats.org/officeDocument/2006/relationships/image" Target="../media/image53.png"/><Relationship Id="rId50" Type="http://schemas.openxmlformats.org/officeDocument/2006/relationships/image" Target="../media/image56.svg"/><Relationship Id="rId55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image" Target="../media/image6.png"/><Relationship Id="rId16" Type="http://schemas.openxmlformats.org/officeDocument/2006/relationships/image" Target="../media/image22.svg"/><Relationship Id="rId29" Type="http://schemas.openxmlformats.org/officeDocument/2006/relationships/image" Target="../media/image35.png"/><Relationship Id="rId11" Type="http://schemas.openxmlformats.org/officeDocument/2006/relationships/image" Target="../media/image17.png"/><Relationship Id="rId24" Type="http://schemas.openxmlformats.org/officeDocument/2006/relationships/image" Target="../media/image30.svg"/><Relationship Id="rId32" Type="http://schemas.openxmlformats.org/officeDocument/2006/relationships/image" Target="../media/image38.svg"/><Relationship Id="rId37" Type="http://schemas.openxmlformats.org/officeDocument/2006/relationships/image" Target="../media/image43.png"/><Relationship Id="rId40" Type="http://schemas.openxmlformats.org/officeDocument/2006/relationships/image" Target="../media/image46.svg"/><Relationship Id="rId45" Type="http://schemas.openxmlformats.org/officeDocument/2006/relationships/image" Target="../media/image51.png"/><Relationship Id="rId53" Type="http://schemas.openxmlformats.org/officeDocument/2006/relationships/image" Target="../media/image59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4" Type="http://schemas.openxmlformats.org/officeDocument/2006/relationships/image" Target="../media/image50.svg"/><Relationship Id="rId52" Type="http://schemas.openxmlformats.org/officeDocument/2006/relationships/image" Target="../media/image58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Relationship Id="rId14" Type="http://schemas.openxmlformats.org/officeDocument/2006/relationships/image" Target="../media/image20.svg"/><Relationship Id="rId22" Type="http://schemas.openxmlformats.org/officeDocument/2006/relationships/image" Target="../media/image28.svg"/><Relationship Id="rId27" Type="http://schemas.openxmlformats.org/officeDocument/2006/relationships/image" Target="../media/image33.png"/><Relationship Id="rId30" Type="http://schemas.openxmlformats.org/officeDocument/2006/relationships/image" Target="../media/image36.svg"/><Relationship Id="rId35" Type="http://schemas.openxmlformats.org/officeDocument/2006/relationships/image" Target="../media/image41.png"/><Relationship Id="rId43" Type="http://schemas.openxmlformats.org/officeDocument/2006/relationships/image" Target="../media/image49.png"/><Relationship Id="rId48" Type="http://schemas.openxmlformats.org/officeDocument/2006/relationships/image" Target="../media/image54.svg"/><Relationship Id="rId8" Type="http://schemas.openxmlformats.org/officeDocument/2006/relationships/image" Target="../media/image14.svg"/><Relationship Id="rId51" Type="http://schemas.openxmlformats.org/officeDocument/2006/relationships/image" Target="../media/image57.png"/><Relationship Id="rId3" Type="http://schemas.openxmlformats.org/officeDocument/2006/relationships/image" Target="../media/image9.png"/><Relationship Id="rId12" Type="http://schemas.openxmlformats.org/officeDocument/2006/relationships/image" Target="../media/image18.sv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39.png"/><Relationship Id="rId38" Type="http://schemas.openxmlformats.org/officeDocument/2006/relationships/image" Target="../media/image44.svg"/><Relationship Id="rId46" Type="http://schemas.openxmlformats.org/officeDocument/2006/relationships/image" Target="../media/image52.svg"/><Relationship Id="rId20" Type="http://schemas.openxmlformats.org/officeDocument/2006/relationships/image" Target="../media/image26.svg"/><Relationship Id="rId41" Type="http://schemas.openxmlformats.org/officeDocument/2006/relationships/image" Target="../media/image47.png"/><Relationship Id="rId54" Type="http://schemas.openxmlformats.org/officeDocument/2006/relationships/image" Target="../media/image60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svg"/><Relationship Id="rId36" Type="http://schemas.openxmlformats.org/officeDocument/2006/relationships/image" Target="../media/image42.svg"/><Relationship Id="rId49" Type="http://schemas.openxmlformats.org/officeDocument/2006/relationships/image" Target="../media/image5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7CCC2EE-EAE0-47D2-8581-2E88ADCB61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02"/>
          <a:stretch/>
        </p:blipFill>
        <p:spPr>
          <a:xfrm>
            <a:off x="0" y="2751"/>
            <a:ext cx="6096000" cy="6852498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59B2C02-B6FA-407F-AF7B-ECD9CD23B7C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847975" y="0"/>
            <a:ext cx="9344025" cy="6886575"/>
          </a:xfrm>
          <a:custGeom>
            <a:avLst/>
            <a:gdLst>
              <a:gd name="connsiteX0" fmla="*/ 0 w 7848600"/>
              <a:gd name="connsiteY0" fmla="*/ 0 h 7038975"/>
              <a:gd name="connsiteX1" fmla="*/ 7848600 w 7848600"/>
              <a:gd name="connsiteY1" fmla="*/ 0 h 7038975"/>
              <a:gd name="connsiteX2" fmla="*/ 7848600 w 7848600"/>
              <a:gd name="connsiteY2" fmla="*/ 7038975 h 7038975"/>
              <a:gd name="connsiteX3" fmla="*/ 0 w 7848600"/>
              <a:gd name="connsiteY3" fmla="*/ 7038975 h 7038975"/>
              <a:gd name="connsiteX4" fmla="*/ 0 w 7848600"/>
              <a:gd name="connsiteY4" fmla="*/ 0 h 7038975"/>
              <a:gd name="connsiteX0" fmla="*/ 0 w 9344025"/>
              <a:gd name="connsiteY0" fmla="*/ 180975 h 7038975"/>
              <a:gd name="connsiteX1" fmla="*/ 9344025 w 9344025"/>
              <a:gd name="connsiteY1" fmla="*/ 0 h 7038975"/>
              <a:gd name="connsiteX2" fmla="*/ 9344025 w 9344025"/>
              <a:gd name="connsiteY2" fmla="*/ 7038975 h 7038975"/>
              <a:gd name="connsiteX3" fmla="*/ 1495425 w 9344025"/>
              <a:gd name="connsiteY3" fmla="*/ 7038975 h 7038975"/>
              <a:gd name="connsiteX4" fmla="*/ 0 w 9344025"/>
              <a:gd name="connsiteY4" fmla="*/ 180975 h 7038975"/>
              <a:gd name="connsiteX0" fmla="*/ 0 w 9344025"/>
              <a:gd name="connsiteY0" fmla="*/ 0 h 6858000"/>
              <a:gd name="connsiteX1" fmla="*/ 9324975 w 9344025"/>
              <a:gd name="connsiteY1" fmla="*/ 9525 h 6858000"/>
              <a:gd name="connsiteX2" fmla="*/ 9344025 w 9344025"/>
              <a:gd name="connsiteY2" fmla="*/ 6858000 h 6858000"/>
              <a:gd name="connsiteX3" fmla="*/ 1495425 w 9344025"/>
              <a:gd name="connsiteY3" fmla="*/ 6858000 h 6858000"/>
              <a:gd name="connsiteX4" fmla="*/ 0 w 9344025"/>
              <a:gd name="connsiteY4" fmla="*/ 0 h 6858000"/>
              <a:gd name="connsiteX0" fmla="*/ 0 w 9344025"/>
              <a:gd name="connsiteY0" fmla="*/ 0 h 6886575"/>
              <a:gd name="connsiteX1" fmla="*/ 9324975 w 9344025"/>
              <a:gd name="connsiteY1" fmla="*/ 9525 h 6886575"/>
              <a:gd name="connsiteX2" fmla="*/ 9344025 w 9344025"/>
              <a:gd name="connsiteY2" fmla="*/ 6858000 h 6886575"/>
              <a:gd name="connsiteX3" fmla="*/ 3981450 w 9344025"/>
              <a:gd name="connsiteY3" fmla="*/ 6886575 h 6886575"/>
              <a:gd name="connsiteX4" fmla="*/ 0 w 9344025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44025" h="6886575">
                <a:moveTo>
                  <a:pt x="0" y="0"/>
                </a:moveTo>
                <a:lnTo>
                  <a:pt x="9324975" y="9525"/>
                </a:lnTo>
                <a:lnTo>
                  <a:pt x="9344025" y="6858000"/>
                </a:lnTo>
                <a:lnTo>
                  <a:pt x="3981450" y="6886575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2000" b="1">
                <a:latin typeface="Manrope" pitchFamily="2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insert background image. </a:t>
            </a:r>
          </a:p>
          <a:p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58DF859-1164-435D-B8C4-E570F88BE8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476" y="4621161"/>
            <a:ext cx="3486150" cy="12911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latin typeface="Manrope" pitchFamily="2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3" name="Rectangle 4"/>
          <p:cNvSpPr>
            <a:spLocks noChangeArrowheads="1"/>
          </p:cNvSpPr>
          <p:nvPr userDrawn="1"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3" descr="A blue background with red white and blue text&#10;&#10;Description automatically generated">
            <a:extLst>
              <a:ext uri="{FF2B5EF4-FFF2-40B4-BE49-F238E27FC236}">
                <a16:creationId xmlns:a16="http://schemas.microsoft.com/office/drawing/2014/main" id="{A28484AD-8ABE-778D-2712-52F3D99C4F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20" y="1287356"/>
            <a:ext cx="1267330" cy="46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837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91CA08D-CE95-4A0D-A6AE-1546EBA0E2A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-11950"/>
            <a:ext cx="9068389" cy="6876853"/>
          </a:xfrm>
          <a:custGeom>
            <a:avLst/>
            <a:gdLst>
              <a:gd name="connsiteX0" fmla="*/ 0 w 10435472"/>
              <a:gd name="connsiteY0" fmla="*/ 0 h 6857999"/>
              <a:gd name="connsiteX1" fmla="*/ 10435472 w 10435472"/>
              <a:gd name="connsiteY1" fmla="*/ 0 h 6857999"/>
              <a:gd name="connsiteX2" fmla="*/ 10435472 w 10435472"/>
              <a:gd name="connsiteY2" fmla="*/ 6857999 h 6857999"/>
              <a:gd name="connsiteX3" fmla="*/ 0 w 10435472"/>
              <a:gd name="connsiteY3" fmla="*/ 6857999 h 6857999"/>
              <a:gd name="connsiteX4" fmla="*/ 0 w 10435472"/>
              <a:gd name="connsiteY4" fmla="*/ 0 h 6857999"/>
              <a:gd name="connsiteX0" fmla="*/ 0 w 10435472"/>
              <a:gd name="connsiteY0" fmla="*/ 0 h 6867426"/>
              <a:gd name="connsiteX1" fmla="*/ 10435472 w 10435472"/>
              <a:gd name="connsiteY1" fmla="*/ 0 h 6867426"/>
              <a:gd name="connsiteX2" fmla="*/ 6089715 w 10435472"/>
              <a:gd name="connsiteY2" fmla="*/ 6867426 h 6867426"/>
              <a:gd name="connsiteX3" fmla="*/ 0 w 10435472"/>
              <a:gd name="connsiteY3" fmla="*/ 6857999 h 6867426"/>
              <a:gd name="connsiteX4" fmla="*/ 0 w 10435472"/>
              <a:gd name="connsiteY4" fmla="*/ 0 h 6867426"/>
              <a:gd name="connsiteX0" fmla="*/ 0 w 10001839"/>
              <a:gd name="connsiteY0" fmla="*/ 0 h 6867426"/>
              <a:gd name="connsiteX1" fmla="*/ 10001839 w 10001839"/>
              <a:gd name="connsiteY1" fmla="*/ 18853 h 6867426"/>
              <a:gd name="connsiteX2" fmla="*/ 6089715 w 10001839"/>
              <a:gd name="connsiteY2" fmla="*/ 6867426 h 6867426"/>
              <a:gd name="connsiteX3" fmla="*/ 0 w 10001839"/>
              <a:gd name="connsiteY3" fmla="*/ 6857999 h 6867426"/>
              <a:gd name="connsiteX4" fmla="*/ 0 w 10001839"/>
              <a:gd name="connsiteY4" fmla="*/ 0 h 6867426"/>
              <a:gd name="connsiteX0" fmla="*/ 0 w 10001839"/>
              <a:gd name="connsiteY0" fmla="*/ 0 h 6876853"/>
              <a:gd name="connsiteX1" fmla="*/ 10001839 w 10001839"/>
              <a:gd name="connsiteY1" fmla="*/ 18853 h 6876853"/>
              <a:gd name="connsiteX2" fmla="*/ 6052008 w 10001839"/>
              <a:gd name="connsiteY2" fmla="*/ 6876853 h 6876853"/>
              <a:gd name="connsiteX3" fmla="*/ 0 w 10001839"/>
              <a:gd name="connsiteY3" fmla="*/ 6857999 h 6876853"/>
              <a:gd name="connsiteX4" fmla="*/ 0 w 10001839"/>
              <a:gd name="connsiteY4" fmla="*/ 0 h 6876853"/>
              <a:gd name="connsiteX0" fmla="*/ 0 w 10001839"/>
              <a:gd name="connsiteY0" fmla="*/ 0 h 6876853"/>
              <a:gd name="connsiteX1" fmla="*/ 10001839 w 10001839"/>
              <a:gd name="connsiteY1" fmla="*/ 18853 h 6876853"/>
              <a:gd name="connsiteX2" fmla="*/ 5099508 w 10001839"/>
              <a:gd name="connsiteY2" fmla="*/ 6876853 h 6876853"/>
              <a:gd name="connsiteX3" fmla="*/ 0 w 10001839"/>
              <a:gd name="connsiteY3" fmla="*/ 6857999 h 6876853"/>
              <a:gd name="connsiteX4" fmla="*/ 0 w 10001839"/>
              <a:gd name="connsiteY4" fmla="*/ 0 h 6876853"/>
              <a:gd name="connsiteX0" fmla="*/ 0 w 9068389"/>
              <a:gd name="connsiteY0" fmla="*/ 0 h 6876853"/>
              <a:gd name="connsiteX1" fmla="*/ 9068389 w 9068389"/>
              <a:gd name="connsiteY1" fmla="*/ 9328 h 6876853"/>
              <a:gd name="connsiteX2" fmla="*/ 5099508 w 9068389"/>
              <a:gd name="connsiteY2" fmla="*/ 6876853 h 6876853"/>
              <a:gd name="connsiteX3" fmla="*/ 0 w 9068389"/>
              <a:gd name="connsiteY3" fmla="*/ 6857999 h 6876853"/>
              <a:gd name="connsiteX4" fmla="*/ 0 w 9068389"/>
              <a:gd name="connsiteY4" fmla="*/ 0 h 6876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8389" h="6876853">
                <a:moveTo>
                  <a:pt x="0" y="0"/>
                </a:moveTo>
                <a:lnTo>
                  <a:pt x="9068389" y="9328"/>
                </a:lnTo>
                <a:lnTo>
                  <a:pt x="5099508" y="6876853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2000" b="1">
                <a:latin typeface="Manrope" pitchFamily="2" charset="0"/>
              </a:defRPr>
            </a:lvl1pPr>
          </a:lstStyle>
          <a:p>
            <a:r>
              <a:rPr lang="en-GB" dirty="0"/>
              <a:t>Click to insert background image.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7EBB47-93EC-4F54-89D0-74AFAB82CE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2" t="174" b="-174"/>
          <a:stretch/>
        </p:blipFill>
        <p:spPr>
          <a:xfrm>
            <a:off x="4972050" y="0"/>
            <a:ext cx="7219950" cy="6870626"/>
          </a:xfrm>
          <a:prstGeom prst="rect">
            <a:avLst/>
          </a:prstGeom>
        </p:spPr>
      </p:pic>
      <p:pic>
        <p:nvPicPr>
          <p:cNvPr id="15" name="Picture 14" descr="A picture containing shape&#10;&#10;Description automatically generated">
            <a:extLst>
              <a:ext uri="{FF2B5EF4-FFF2-40B4-BE49-F238E27FC236}">
                <a16:creationId xmlns:a16="http://schemas.microsoft.com/office/drawing/2014/main" id="{70673645-EEC0-4EE1-A6C6-7315037DB6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3" t="5838" r="78238" b="82764"/>
          <a:stretch/>
        </p:blipFill>
        <p:spPr>
          <a:xfrm>
            <a:off x="10173559" y="461870"/>
            <a:ext cx="1732961" cy="626004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18E6C82-D85A-484B-BBA7-B8655A1E9F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58175" y="2714625"/>
            <a:ext cx="3648075" cy="71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bg1"/>
                </a:solidFill>
                <a:latin typeface="Manrope" pitchFamily="2" charset="0"/>
              </a:defRPr>
            </a:lvl1pPr>
          </a:lstStyle>
          <a:p>
            <a:pPr lvl="0"/>
            <a:r>
              <a:rPr lang="en-US" dirty="0"/>
              <a:t>Add divider slide title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4288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8D369F-3A79-492D-9D6A-871F0ACDC9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42"/>
          <a:stretch/>
        </p:blipFill>
        <p:spPr>
          <a:xfrm>
            <a:off x="0" y="0"/>
            <a:ext cx="7258050" cy="6852498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5A69A66-EA36-41AE-8B3F-2CC6C5B3645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108325" y="0"/>
            <a:ext cx="9083675" cy="6858000"/>
          </a:xfrm>
          <a:custGeom>
            <a:avLst/>
            <a:gdLst>
              <a:gd name="connsiteX0" fmla="*/ 0 w 9693275"/>
              <a:gd name="connsiteY0" fmla="*/ 0 h 6858000"/>
              <a:gd name="connsiteX1" fmla="*/ 9693275 w 9693275"/>
              <a:gd name="connsiteY1" fmla="*/ 0 h 6858000"/>
              <a:gd name="connsiteX2" fmla="*/ 9693275 w 9693275"/>
              <a:gd name="connsiteY2" fmla="*/ 6858000 h 6858000"/>
              <a:gd name="connsiteX3" fmla="*/ 0 w 9693275"/>
              <a:gd name="connsiteY3" fmla="*/ 6858000 h 6858000"/>
              <a:gd name="connsiteX4" fmla="*/ 0 w 9693275"/>
              <a:gd name="connsiteY4" fmla="*/ 0 h 6858000"/>
              <a:gd name="connsiteX0" fmla="*/ 0 w 9693275"/>
              <a:gd name="connsiteY0" fmla="*/ 0 h 6858000"/>
              <a:gd name="connsiteX1" fmla="*/ 9693275 w 9693275"/>
              <a:gd name="connsiteY1" fmla="*/ 0 h 6858000"/>
              <a:gd name="connsiteX2" fmla="*/ 9693275 w 9693275"/>
              <a:gd name="connsiteY2" fmla="*/ 6858000 h 6858000"/>
              <a:gd name="connsiteX3" fmla="*/ 4581525 w 9693275"/>
              <a:gd name="connsiteY3" fmla="*/ 6848475 h 6858000"/>
              <a:gd name="connsiteX4" fmla="*/ 0 w 9693275"/>
              <a:gd name="connsiteY4" fmla="*/ 0 h 6858000"/>
              <a:gd name="connsiteX0" fmla="*/ 0 w 9083675"/>
              <a:gd name="connsiteY0" fmla="*/ 0 h 6858000"/>
              <a:gd name="connsiteX1" fmla="*/ 9083675 w 9083675"/>
              <a:gd name="connsiteY1" fmla="*/ 0 h 6858000"/>
              <a:gd name="connsiteX2" fmla="*/ 9083675 w 9083675"/>
              <a:gd name="connsiteY2" fmla="*/ 6858000 h 6858000"/>
              <a:gd name="connsiteX3" fmla="*/ 3971925 w 9083675"/>
              <a:gd name="connsiteY3" fmla="*/ 6848475 h 6858000"/>
              <a:gd name="connsiteX4" fmla="*/ 0 w 908367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83675" h="6858000">
                <a:moveTo>
                  <a:pt x="0" y="0"/>
                </a:moveTo>
                <a:lnTo>
                  <a:pt x="9083675" y="0"/>
                </a:lnTo>
                <a:lnTo>
                  <a:pt x="9083675" y="6858000"/>
                </a:lnTo>
                <a:lnTo>
                  <a:pt x="3971925" y="6848475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algn="r">
              <a:defRPr sz="2000" b="1">
                <a:latin typeface="Manrope" pitchFamily="2" charset="0"/>
              </a:defRPr>
            </a:lvl1pPr>
          </a:lstStyle>
          <a:p>
            <a:r>
              <a:rPr lang="en-GB" dirty="0"/>
              <a:t>Click to insert background image. </a:t>
            </a:r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AD27A300-63C7-4B06-9AA0-8B633F87C9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3" t="5838" r="78238" b="82764"/>
          <a:stretch/>
        </p:blipFill>
        <p:spPr>
          <a:xfrm>
            <a:off x="382882" y="480920"/>
            <a:ext cx="1732961" cy="62600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738F561-583F-4B96-AC22-938ED30383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2588" y="2752725"/>
            <a:ext cx="3551237" cy="676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bg1"/>
                </a:solidFill>
                <a:latin typeface="Manrope" pitchFamily="2" charset="0"/>
              </a:defRPr>
            </a:lvl1pPr>
          </a:lstStyle>
          <a:p>
            <a:pPr lvl="0"/>
            <a:r>
              <a:rPr lang="en-US" dirty="0"/>
              <a:t>Add divider slide title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9608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578CECE-CD84-BCF9-572A-245CEE66D8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45" y="5502"/>
            <a:ext cx="11906520" cy="68524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589D62-A187-481F-9A77-4E13B2C426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6" t="-27695" r="-17100" b="-14680"/>
          <a:stretch/>
        </p:blipFill>
        <p:spPr>
          <a:xfrm>
            <a:off x="333078" y="5993212"/>
            <a:ext cx="1440000" cy="54561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E4F572E-CFE0-45BF-9C1F-D41BA6DEE4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145" y="365126"/>
            <a:ext cx="10792350" cy="43615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2188A"/>
                </a:solidFill>
                <a:latin typeface="Manrope" pitchFamily="2" charset="0"/>
              </a:defRPr>
            </a:lvl1pPr>
          </a:lstStyle>
          <a:p>
            <a:r>
              <a:rPr lang="en-US" dirty="0"/>
              <a:t>Click to edit slide title style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619485B-4EEE-432B-87A8-9907AFFF48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4163" y="940211"/>
            <a:ext cx="10792332" cy="4361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rgbClr val="F45A24"/>
                </a:solidFill>
                <a:latin typeface="Manrope" pitchFamily="2" charset="0"/>
              </a:defRPr>
            </a:lvl1pPr>
          </a:lstStyle>
          <a:p>
            <a:pPr lvl="0"/>
            <a:r>
              <a:rPr lang="en-US" dirty="0"/>
              <a:t>Click to edit slide sub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5423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E3F294C5-5F94-CB4E-A4B2-6E473160C7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45" y="5502"/>
            <a:ext cx="11906520" cy="68524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8E897-9823-4020-8E88-21B6178E7B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4145" y="1825625"/>
            <a:ext cx="5735655" cy="435133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Manrope" pitchFamily="2" charset="0"/>
              </a:defRPr>
            </a:lvl1pPr>
            <a:lvl2pPr>
              <a:defRPr sz="2000">
                <a:latin typeface="Manrope" pitchFamily="2" charset="0"/>
              </a:defRPr>
            </a:lvl2pPr>
            <a:lvl3pPr>
              <a:defRPr sz="1800">
                <a:latin typeface="Manrope" pitchFamily="2" charset="0"/>
              </a:defRPr>
            </a:lvl3pPr>
            <a:lvl4pPr>
              <a:defRPr sz="1600">
                <a:latin typeface="Manrope" pitchFamily="2" charset="0"/>
              </a:defRPr>
            </a:lvl4pPr>
            <a:lvl5pPr>
              <a:defRPr sz="1600">
                <a:latin typeface="Manrope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E1AD1C-1E9C-4739-8E6C-17AF011FC9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735654" cy="435133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Manrope" pitchFamily="2" charset="0"/>
              </a:defRPr>
            </a:lvl1pPr>
            <a:lvl2pPr>
              <a:defRPr sz="2000">
                <a:latin typeface="Manrope" pitchFamily="2" charset="0"/>
              </a:defRPr>
            </a:lvl2pPr>
            <a:lvl3pPr>
              <a:defRPr sz="1800">
                <a:latin typeface="Manrope" pitchFamily="2" charset="0"/>
              </a:defRPr>
            </a:lvl3pPr>
            <a:lvl4pPr>
              <a:defRPr sz="1600">
                <a:latin typeface="Manrope" pitchFamily="2" charset="0"/>
              </a:defRPr>
            </a:lvl4pPr>
            <a:lvl5pPr>
              <a:defRPr sz="1600">
                <a:latin typeface="Manrope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B93856F4-AC6F-4CA4-9222-1B6C67B6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4163" y="940211"/>
            <a:ext cx="10792332" cy="4361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rgbClr val="F45A24"/>
                </a:solidFill>
                <a:latin typeface="Manrope" pitchFamily="2" charset="0"/>
              </a:defRPr>
            </a:lvl1pPr>
          </a:lstStyle>
          <a:p>
            <a:pPr lvl="0"/>
            <a:r>
              <a:rPr lang="en-US" dirty="0"/>
              <a:t>Click to edit slide sub title style</a:t>
            </a:r>
            <a:endParaRPr lang="en-GB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2C53B32-3530-4844-912A-6F142982E6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145" y="365126"/>
            <a:ext cx="10792350" cy="43615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2188A"/>
                </a:solidFill>
                <a:latin typeface="Manrope" pitchFamily="2" charset="0"/>
              </a:defRPr>
            </a:lvl1pPr>
          </a:lstStyle>
          <a:p>
            <a:r>
              <a:rPr lang="en-US" dirty="0"/>
              <a:t>Click to edit slide title style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2B35E0-8B43-F366-3204-9FA7329F5B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6" t="-27695" r="-17100" b="-14680"/>
          <a:stretch/>
        </p:blipFill>
        <p:spPr>
          <a:xfrm>
            <a:off x="333078" y="5993212"/>
            <a:ext cx="1440000" cy="54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92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C2757C0-D683-45CD-9A7D-17543EF43C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02486" y="-8235"/>
            <a:ext cx="7989514" cy="694066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8BF5696-5240-448D-8608-7681284B04BB}"/>
              </a:ext>
            </a:extLst>
          </p:cNvPr>
          <p:cNvSpPr/>
          <p:nvPr userDrawn="1"/>
        </p:nvSpPr>
        <p:spPr>
          <a:xfrm>
            <a:off x="-127591" y="0"/>
            <a:ext cx="4433777" cy="6932428"/>
          </a:xfrm>
          <a:prstGeom prst="rect">
            <a:avLst/>
          </a:prstGeom>
          <a:solidFill>
            <a:srgbClr val="F4F9FD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BE" sz="1800" b="0" i="0" u="none" strike="noStrike" cap="none" spc="0" normalizeH="0" baseline="0">
              <a:ln>
                <a:noFill/>
              </a:ln>
              <a:solidFill>
                <a:srgbClr val="4D4D4D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62F777B4-BCDB-1B63-A481-18B7D14AC0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45" y="5502"/>
            <a:ext cx="11906520" cy="685249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9128AB20-F8FB-4A79-A6D7-B8A1E413AC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145" y="365126"/>
            <a:ext cx="10792350" cy="43615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2188A"/>
                </a:solidFill>
                <a:latin typeface="Manrope" pitchFamily="2" charset="0"/>
              </a:defRPr>
            </a:lvl1pPr>
          </a:lstStyle>
          <a:p>
            <a:r>
              <a:rPr lang="en-US" dirty="0"/>
              <a:t>Click to edit slide title style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CD4783C-368D-152D-DD3B-D87192F870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6" t="-27695" r="-17100" b="-14680"/>
          <a:stretch/>
        </p:blipFill>
        <p:spPr>
          <a:xfrm>
            <a:off x="333078" y="5993212"/>
            <a:ext cx="1440000" cy="54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801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A picture containing text&#10;&#10;Description automatically generated">
            <a:extLst>
              <a:ext uri="{FF2B5EF4-FFF2-40B4-BE49-F238E27FC236}">
                <a16:creationId xmlns:a16="http://schemas.microsoft.com/office/drawing/2014/main" id="{616E5BEA-E07F-8A0A-A4A5-5F24A7B34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45" y="5502"/>
            <a:ext cx="11906520" cy="6852498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B0CF8232-FA0A-4A39-A632-6D7E12AC4D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81025" y="1114425"/>
            <a:ext cx="981075" cy="98107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9BC2A67-9607-4C06-A2AD-016EE5EBF4A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971675" y="1114424"/>
            <a:ext cx="981075" cy="981075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1C56430-FBAC-4926-9AD3-6022FF07526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362325" y="1114423"/>
            <a:ext cx="981075" cy="98107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C93D4A28-4BF8-43C3-82D0-1579FF7C5D0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752975" y="1114422"/>
            <a:ext cx="981075" cy="98107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F15C307-5A11-48C5-B458-5D0AED286C1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5967414" y="1114425"/>
            <a:ext cx="981075" cy="98107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C6BDC47-2EDE-4D6D-841A-3CD7A4FB25F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7358064" y="1114424"/>
            <a:ext cx="981075" cy="98107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7E69C706-C4B3-4B58-A56D-A49122616A3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8748714" y="1114423"/>
            <a:ext cx="981075" cy="98107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5DCA9E1-5DCD-4D8D-978D-A0B53F190CA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0139364" y="1114422"/>
            <a:ext cx="981075" cy="98107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EDA80CF-EFB0-4D7D-963B-C194A09C02D6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581025" y="2543174"/>
            <a:ext cx="981075" cy="98107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4AA0BA3-3DE3-4E40-9258-C10E733399EE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1971675" y="2543173"/>
            <a:ext cx="981075" cy="98107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6DD6882-4023-4B22-A09A-6DE692BDBB75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3362325" y="2543172"/>
            <a:ext cx="981075" cy="98107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E841216-D9A4-4F2F-BC47-6A69AE61CCA8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/>
        </p:blipFill>
        <p:spPr>
          <a:xfrm>
            <a:off x="4752975" y="2543171"/>
            <a:ext cx="981075" cy="981075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0E1674EA-C276-48A5-B099-DB028621733E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/>
        </p:blipFill>
        <p:spPr>
          <a:xfrm>
            <a:off x="5967414" y="2543174"/>
            <a:ext cx="981075" cy="981075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C0BF6056-5EC8-4388-B345-65218D3845D2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/>
        </p:blipFill>
        <p:spPr>
          <a:xfrm>
            <a:off x="7358064" y="2543173"/>
            <a:ext cx="981075" cy="981075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7CAAD48C-9801-44EE-8D58-06C6E9B8EF8A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/>
        </p:blipFill>
        <p:spPr>
          <a:xfrm>
            <a:off x="8748714" y="2543172"/>
            <a:ext cx="981075" cy="981075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491BAB44-6D00-45CF-9C79-6D20A1ACB302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/>
          <a:stretch/>
        </p:blipFill>
        <p:spPr>
          <a:xfrm>
            <a:off x="10139363" y="2543172"/>
            <a:ext cx="981075" cy="981075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03AD971D-03CF-4729-80E7-A5C0673E9572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rcRect/>
          <a:stretch/>
        </p:blipFill>
        <p:spPr>
          <a:xfrm>
            <a:off x="581025" y="3873039"/>
            <a:ext cx="981075" cy="981075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9420613A-4A1D-40DF-B53F-03D7A9454BB7}"/>
              </a:ext>
            </a:extLst>
          </p:cNvPr>
          <p:cNvPicPr>
            <a:picLocks noChangeAspect="1"/>
          </p:cNvPicPr>
          <p:nvPr userDrawn="1"/>
        </p:nvPicPr>
        <p:blipFill>
          <a:blip r:embed="rId3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rcRect/>
          <a:stretch/>
        </p:blipFill>
        <p:spPr>
          <a:xfrm>
            <a:off x="1971675" y="3873038"/>
            <a:ext cx="981075" cy="981075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D06237D4-DB83-4EC2-88F4-2A32339A140B}"/>
              </a:ext>
            </a:extLst>
          </p:cNvPr>
          <p:cNvPicPr>
            <a:picLocks noChangeAspect="1"/>
          </p:cNvPicPr>
          <p:nvPr userDrawn="1"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rcRect/>
          <a:stretch/>
        </p:blipFill>
        <p:spPr>
          <a:xfrm>
            <a:off x="3362325" y="3873037"/>
            <a:ext cx="981075" cy="981075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48A831F8-AB6C-40C5-AFDD-A94C7A4BAB53}"/>
              </a:ext>
            </a:extLst>
          </p:cNvPr>
          <p:cNvPicPr>
            <a:picLocks noChangeAspect="1"/>
          </p:cNvPicPr>
          <p:nvPr userDrawn="1"/>
        </p:nvPicPr>
        <p:blipFill>
          <a:blip r:embed="rId4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rcRect/>
          <a:stretch/>
        </p:blipFill>
        <p:spPr>
          <a:xfrm>
            <a:off x="4752975" y="3873036"/>
            <a:ext cx="981075" cy="981075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98724DD9-8E60-4BA7-AF87-87EA40D33ACA}"/>
              </a:ext>
            </a:extLst>
          </p:cNvPr>
          <p:cNvPicPr>
            <a:picLocks noChangeAspect="1"/>
          </p:cNvPicPr>
          <p:nvPr userDrawn="1"/>
        </p:nvPicPr>
        <p:blipFill>
          <a:blip r:embed="rId4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4"/>
              </a:ext>
            </a:extLst>
          </a:blip>
          <a:srcRect/>
          <a:stretch/>
        </p:blipFill>
        <p:spPr>
          <a:xfrm>
            <a:off x="5967414" y="3873039"/>
            <a:ext cx="981075" cy="981075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07961EFD-AF3B-48AF-932F-907F553EE614}"/>
              </a:ext>
            </a:extLst>
          </p:cNvPr>
          <p:cNvPicPr>
            <a:picLocks noChangeAspect="1"/>
          </p:cNvPicPr>
          <p:nvPr userDrawn="1"/>
        </p:nvPicPr>
        <p:blipFill>
          <a:blip r:embed="rId4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6"/>
              </a:ext>
            </a:extLst>
          </a:blip>
          <a:srcRect/>
          <a:stretch/>
        </p:blipFill>
        <p:spPr>
          <a:xfrm>
            <a:off x="7358064" y="3873038"/>
            <a:ext cx="981075" cy="981075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4D21CDAE-1203-4791-A3A5-E171BCFC31EA}"/>
              </a:ext>
            </a:extLst>
          </p:cNvPr>
          <p:cNvPicPr>
            <a:picLocks noChangeAspect="1"/>
          </p:cNvPicPr>
          <p:nvPr userDrawn="1"/>
        </p:nvPicPr>
        <p:blipFill>
          <a:blip r:embed="rId4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8"/>
              </a:ext>
            </a:extLst>
          </a:blip>
          <a:srcRect/>
          <a:stretch/>
        </p:blipFill>
        <p:spPr>
          <a:xfrm>
            <a:off x="8748714" y="3873037"/>
            <a:ext cx="981075" cy="981075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94F6BB5-2C85-4994-8302-163716651833}"/>
              </a:ext>
            </a:extLst>
          </p:cNvPr>
          <p:cNvPicPr>
            <a:picLocks noChangeAspect="1"/>
          </p:cNvPicPr>
          <p:nvPr userDrawn="1"/>
        </p:nvPicPr>
        <p:blipFill>
          <a:blip r:embed="rId4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0"/>
              </a:ext>
            </a:extLst>
          </a:blip>
          <a:srcRect/>
          <a:stretch/>
        </p:blipFill>
        <p:spPr>
          <a:xfrm>
            <a:off x="10139363" y="3873037"/>
            <a:ext cx="981075" cy="981075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9DE11797-086E-4398-9B97-2CF34F8D2FC6}"/>
              </a:ext>
            </a:extLst>
          </p:cNvPr>
          <p:cNvPicPr>
            <a:picLocks noChangeAspect="1"/>
          </p:cNvPicPr>
          <p:nvPr userDrawn="1"/>
        </p:nvPicPr>
        <p:blipFill>
          <a:blip r:embed="rId5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2"/>
              </a:ext>
            </a:extLst>
          </a:blip>
          <a:srcRect/>
          <a:stretch/>
        </p:blipFill>
        <p:spPr>
          <a:xfrm>
            <a:off x="581025" y="5025564"/>
            <a:ext cx="981075" cy="981075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980CB316-C28E-4436-9393-1549F09A2C35}"/>
              </a:ext>
            </a:extLst>
          </p:cNvPr>
          <p:cNvPicPr>
            <a:picLocks noChangeAspect="1"/>
          </p:cNvPicPr>
          <p:nvPr userDrawn="1"/>
        </p:nvPicPr>
        <p:blipFill>
          <a:blip r:embed="rId5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4"/>
              </a:ext>
            </a:extLst>
          </a:blip>
          <a:srcRect/>
          <a:stretch/>
        </p:blipFill>
        <p:spPr>
          <a:xfrm>
            <a:off x="1971675" y="5025563"/>
            <a:ext cx="981075" cy="981075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D5F0DC72-BB5E-4B15-85B3-B2646A47E4CF}"/>
              </a:ext>
            </a:extLst>
          </p:cNvPr>
          <p:cNvSpPr txBox="1">
            <a:spLocks/>
          </p:cNvSpPr>
          <p:nvPr userDrawn="1"/>
        </p:nvSpPr>
        <p:spPr>
          <a:xfrm>
            <a:off x="284145" y="365126"/>
            <a:ext cx="10792350" cy="4361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2188A"/>
                </a:solidFill>
                <a:latin typeface="Manrope" pitchFamily="2" charset="0"/>
                <a:ea typeface="+mj-ea"/>
                <a:cs typeface="+mj-cs"/>
              </a:defRPr>
            </a:lvl1pPr>
          </a:lstStyle>
          <a:p>
            <a:r>
              <a:rPr lang="en-US"/>
              <a:t>Icons</a:t>
            </a:r>
            <a:endParaRPr lang="en-GB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96012E6-4686-8199-C325-6BCD057448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6" t="-27695" r="-17100" b="-14680"/>
          <a:stretch/>
        </p:blipFill>
        <p:spPr>
          <a:xfrm>
            <a:off x="333078" y="5993212"/>
            <a:ext cx="1440000" cy="54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055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9861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62F777B4-BCDB-1B63-A481-18B7D14AC0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45" y="5502"/>
            <a:ext cx="11906520" cy="685249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D7EF86-D458-4B3D-A238-DAD1BB2B6D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6370" y="1493053"/>
            <a:ext cx="5713430" cy="5960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latin typeface="Manrope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3105FF-1BA0-47CB-A623-FCF6E7DE8A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4146" y="2505075"/>
            <a:ext cx="5713430" cy="343818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Manrope" pitchFamily="2" charset="0"/>
              </a:defRPr>
            </a:lvl1pPr>
            <a:lvl2pPr>
              <a:defRPr sz="1800">
                <a:latin typeface="Manrope" pitchFamily="2" charset="0"/>
              </a:defRPr>
            </a:lvl2pPr>
            <a:lvl3pPr>
              <a:defRPr sz="1600">
                <a:latin typeface="Manrope" pitchFamily="2" charset="0"/>
              </a:defRPr>
            </a:lvl3pPr>
            <a:lvl4pPr>
              <a:defRPr sz="1400">
                <a:latin typeface="Manrope" pitchFamily="2" charset="0"/>
              </a:defRPr>
            </a:lvl4pPr>
            <a:lvl5pPr>
              <a:defRPr sz="1400">
                <a:latin typeface="Manrope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348BC8-A7DE-47AF-9CE2-F84ADDB3B3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713430" cy="343818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Manrope" pitchFamily="2" charset="0"/>
              </a:defRPr>
            </a:lvl1pPr>
            <a:lvl2pPr>
              <a:defRPr sz="1800">
                <a:latin typeface="Manrope" pitchFamily="2" charset="0"/>
              </a:defRPr>
            </a:lvl2pPr>
            <a:lvl3pPr>
              <a:defRPr sz="1600">
                <a:latin typeface="Manrope" pitchFamily="2" charset="0"/>
              </a:defRPr>
            </a:lvl3pPr>
            <a:lvl4pPr>
              <a:defRPr sz="1400">
                <a:latin typeface="Manrope" pitchFamily="2" charset="0"/>
              </a:defRPr>
            </a:lvl4pPr>
            <a:lvl5pPr>
              <a:defRPr sz="1400">
                <a:latin typeface="Manrope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A233700-C093-4556-8A6E-55313F1C80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172200" y="1493053"/>
            <a:ext cx="5713430" cy="5960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latin typeface="Manrope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2D4519D-ABD2-48D5-8F7C-5A9008C350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4163" y="940211"/>
            <a:ext cx="10792332" cy="4361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rgbClr val="F45A24"/>
                </a:solidFill>
                <a:latin typeface="Manrope" pitchFamily="2" charset="0"/>
              </a:defRPr>
            </a:lvl1pPr>
          </a:lstStyle>
          <a:p>
            <a:pPr lvl="0"/>
            <a:r>
              <a:rPr lang="en-US" dirty="0"/>
              <a:t>Click to edit slide sub title style</a:t>
            </a:r>
            <a:endParaRPr lang="en-GB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128AB20-F8FB-4A79-A6D7-B8A1E413AC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145" y="365126"/>
            <a:ext cx="10792350" cy="43615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2188A"/>
                </a:solidFill>
                <a:latin typeface="Manrope" pitchFamily="2" charset="0"/>
              </a:defRPr>
            </a:lvl1pPr>
          </a:lstStyle>
          <a:p>
            <a:r>
              <a:rPr lang="en-US" dirty="0"/>
              <a:t>Click to edit slide title style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CD4783C-368D-152D-DD3B-D87192F870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6" t="-27695" r="-17100" b="-14680"/>
          <a:stretch/>
        </p:blipFill>
        <p:spPr>
          <a:xfrm>
            <a:off x="333078" y="5993212"/>
            <a:ext cx="1440000" cy="54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913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3690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49" r:id="rId2"/>
    <p:sldLayoutId id="2147483660" r:id="rId3"/>
    <p:sldLayoutId id="2147483650" r:id="rId4"/>
    <p:sldLayoutId id="2147483652" r:id="rId5"/>
    <p:sldLayoutId id="2147483653" r:id="rId6"/>
    <p:sldLayoutId id="2147483661" r:id="rId7"/>
    <p:sldLayoutId id="2147483651" r:id="rId8"/>
    <p:sldLayoutId id="2147483663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72.png"/><Relationship Id="rId7" Type="http://schemas.openxmlformats.org/officeDocument/2006/relationships/image" Target="../media/image60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11" Type="http://schemas.openxmlformats.org/officeDocument/2006/relationships/image" Target="../media/image74.png"/><Relationship Id="rId5" Type="http://schemas.openxmlformats.org/officeDocument/2006/relationships/image" Target="../media/image10.svg"/><Relationship Id="rId10" Type="http://schemas.openxmlformats.org/officeDocument/2006/relationships/image" Target="../media/image73.png"/><Relationship Id="rId4" Type="http://schemas.openxmlformats.org/officeDocument/2006/relationships/image" Target="../media/image9.png"/><Relationship Id="rId9" Type="http://schemas.openxmlformats.org/officeDocument/2006/relationships/image" Target="../media/image5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76.png"/><Relationship Id="rId3" Type="http://schemas.openxmlformats.org/officeDocument/2006/relationships/image" Target="../media/image72.png"/><Relationship Id="rId7" Type="http://schemas.openxmlformats.org/officeDocument/2006/relationships/image" Target="../media/image60.sv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11" Type="http://schemas.openxmlformats.org/officeDocument/2006/relationships/image" Target="../media/image74.png"/><Relationship Id="rId5" Type="http://schemas.openxmlformats.org/officeDocument/2006/relationships/image" Target="../media/image10.svg"/><Relationship Id="rId10" Type="http://schemas.openxmlformats.org/officeDocument/2006/relationships/image" Target="../media/image73.png"/><Relationship Id="rId4" Type="http://schemas.openxmlformats.org/officeDocument/2006/relationships/image" Target="../media/image9.png"/><Relationship Id="rId9" Type="http://schemas.openxmlformats.org/officeDocument/2006/relationships/image" Target="../media/image5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72.png"/><Relationship Id="rId7" Type="http://schemas.openxmlformats.org/officeDocument/2006/relationships/image" Target="../media/image52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11" Type="http://schemas.openxmlformats.org/officeDocument/2006/relationships/image" Target="../media/image74.png"/><Relationship Id="rId5" Type="http://schemas.openxmlformats.org/officeDocument/2006/relationships/image" Target="../media/image10.svg"/><Relationship Id="rId10" Type="http://schemas.openxmlformats.org/officeDocument/2006/relationships/image" Target="../media/image73.png"/><Relationship Id="rId4" Type="http://schemas.openxmlformats.org/officeDocument/2006/relationships/image" Target="../media/image9.png"/><Relationship Id="rId9" Type="http://schemas.openxmlformats.org/officeDocument/2006/relationships/image" Target="../media/image6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9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1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9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10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1.xml"/><Relationship Id="rId4" Type="http://schemas.openxmlformats.org/officeDocument/2006/relationships/image" Target="../media/image20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2.xml"/><Relationship Id="rId4" Type="http://schemas.openxmlformats.org/officeDocument/2006/relationships/image" Target="../media/image20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png"/><Relationship Id="rId5" Type="http://schemas.openxmlformats.org/officeDocument/2006/relationships/chart" Target="../charts/chart3.xml"/><Relationship Id="rId4" Type="http://schemas.openxmlformats.org/officeDocument/2006/relationships/image" Target="../media/image2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3.png"/><Relationship Id="rId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71.png"/><Relationship Id="rId3" Type="http://schemas.openxmlformats.org/officeDocument/2006/relationships/image" Target="../media/image9.png"/><Relationship Id="rId7" Type="http://schemas.openxmlformats.org/officeDocument/2006/relationships/image" Target="../media/image69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png"/><Relationship Id="rId11" Type="http://schemas.openxmlformats.org/officeDocument/2006/relationships/image" Target="../media/image60.svg"/><Relationship Id="rId5" Type="http://schemas.openxmlformats.org/officeDocument/2006/relationships/image" Target="../media/image67.png"/><Relationship Id="rId10" Type="http://schemas.openxmlformats.org/officeDocument/2006/relationships/image" Target="../media/image59.png"/><Relationship Id="rId4" Type="http://schemas.openxmlformats.org/officeDocument/2006/relationships/image" Target="../media/image10.svg"/><Relationship Id="rId9" Type="http://schemas.openxmlformats.org/officeDocument/2006/relationships/image" Target="../media/image5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Placeholder 22" descr="A person pointing at another person in front of a whiteboard">
            <a:extLst>
              <a:ext uri="{FF2B5EF4-FFF2-40B4-BE49-F238E27FC236}">
                <a16:creationId xmlns:a16="http://schemas.microsoft.com/office/drawing/2014/main" id="{14D6F9E9-01B8-CCD7-9DA5-5C77F1CC281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2" r="4772"/>
          <a:stretch>
            <a:fillRect/>
          </a:stretch>
        </p:blipFill>
        <p:spPr/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A8F98CF-19FB-C4F7-8281-00374197B2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0851" y="4489482"/>
            <a:ext cx="5012816" cy="1164488"/>
          </a:xfrm>
        </p:spPr>
        <p:txBody>
          <a:bodyPr/>
          <a:lstStyle/>
          <a:p>
            <a:r>
              <a:rPr lang="en-GB" sz="2200" dirty="0">
                <a:solidFill>
                  <a:srgbClr val="021785"/>
                </a:solidFill>
                <a:latin typeface="Manrope" panose="020B0604020202020204" charset="0"/>
                <a:cs typeface="Arial" panose="020B0604020202020204" pitchFamily="34" charset="0"/>
              </a:rPr>
              <a:t>National Training Coordinators Meeting</a:t>
            </a:r>
          </a:p>
          <a:p>
            <a:r>
              <a:rPr lang="en-US" sz="2000" dirty="0">
                <a:latin typeface="Manrope" panose="020B0604020202020204" charset="0"/>
                <a:cs typeface="Arial" panose="020B0604020202020204" pitchFamily="34" charset="0"/>
              </a:rPr>
              <a:t>UCPM Training, Exercises and Exchange of Experts </a:t>
            </a:r>
            <a:r>
              <a:rPr lang="en-US" sz="2000" dirty="0" err="1">
                <a:latin typeface="Manrope" panose="020B0604020202020204" charset="0"/>
                <a:cs typeface="Arial" panose="020B0604020202020204" pitchFamily="34" charset="0"/>
              </a:rPr>
              <a:t>Programmes</a:t>
            </a:r>
            <a:r>
              <a:rPr lang="en-US" sz="2000" dirty="0">
                <a:latin typeface="Manrope" panose="020B0604020202020204" charset="0"/>
                <a:cs typeface="Arial" panose="020B0604020202020204" pitchFamily="34" charset="0"/>
              </a:rPr>
              <a:t> </a:t>
            </a:r>
          </a:p>
          <a:p>
            <a:endParaRPr lang="en-GB" sz="2200" dirty="0">
              <a:solidFill>
                <a:srgbClr val="021785"/>
              </a:solidFill>
              <a:latin typeface="Manrope" panose="020B0604020202020204" charset="0"/>
              <a:cs typeface="Arial" panose="020B0604020202020204" pitchFamily="34" charset="0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E8C8FBC-13D4-3083-E086-9FFF846437F0}"/>
              </a:ext>
            </a:extLst>
          </p:cNvPr>
          <p:cNvSpPr txBox="1">
            <a:spLocks/>
          </p:cNvSpPr>
          <p:nvPr/>
        </p:nvSpPr>
        <p:spPr>
          <a:xfrm>
            <a:off x="400851" y="5970062"/>
            <a:ext cx="5435559" cy="3519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Manrope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00" dirty="0">
                <a:solidFill>
                  <a:srgbClr val="F45A24"/>
                </a:solidFill>
                <a:latin typeface="Manrope" panose="020B0604020202020204" charset="0"/>
                <a:cs typeface="Arial" panose="020B0604020202020204" pitchFamily="34" charset="0"/>
              </a:rPr>
              <a:t>Online, 12 November 2024</a:t>
            </a:r>
          </a:p>
        </p:txBody>
      </p:sp>
    </p:spTree>
    <p:extLst>
      <p:ext uri="{BB962C8B-B14F-4D97-AF65-F5344CB8AC3E}">
        <p14:creationId xmlns:p14="http://schemas.microsoft.com/office/powerpoint/2010/main" val="2621482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89">
            <a:extLst>
              <a:ext uri="{FF2B5EF4-FFF2-40B4-BE49-F238E27FC236}">
                <a16:creationId xmlns:a16="http://schemas.microsoft.com/office/drawing/2014/main" id="{EC0A5374-63FC-4E1D-B182-BC2F11E625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5" b="6725"/>
          <a:stretch/>
        </p:blipFill>
        <p:spPr>
          <a:xfrm>
            <a:off x="3329411" y="0"/>
            <a:ext cx="8872889" cy="6858000"/>
          </a:xfrm>
          <a:prstGeom prst="rect">
            <a:avLst/>
          </a:prstGeom>
        </p:spPr>
      </p:pic>
      <p:sp>
        <p:nvSpPr>
          <p:cNvPr id="80" name="Rectangle">
            <a:extLst>
              <a:ext uri="{FF2B5EF4-FFF2-40B4-BE49-F238E27FC236}">
                <a16:creationId xmlns:a16="http://schemas.microsoft.com/office/drawing/2014/main" id="{669A811A-C267-4AD8-BA6E-AE9DA0C9C334}"/>
              </a:ext>
            </a:extLst>
          </p:cNvPr>
          <p:cNvSpPr/>
          <p:nvPr/>
        </p:nvSpPr>
        <p:spPr>
          <a:xfrm>
            <a:off x="7286421" y="4925344"/>
            <a:ext cx="2174835" cy="485312"/>
          </a:xfrm>
          <a:prstGeom prst="rect">
            <a:avLst/>
          </a:prstGeom>
          <a:solidFill>
            <a:schemeClr val="bg1">
              <a:alpha val="80131"/>
            </a:schemeClr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Helvetica"/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anrope" pitchFamily="2" charset="0"/>
              <a:cs typeface="Helvetica"/>
              <a:sym typeface="Helvetica"/>
            </a:endParaRPr>
          </a:p>
        </p:txBody>
      </p:sp>
      <p:sp>
        <p:nvSpPr>
          <p:cNvPr id="82" name="Rectangle">
            <a:extLst>
              <a:ext uri="{FF2B5EF4-FFF2-40B4-BE49-F238E27FC236}">
                <a16:creationId xmlns:a16="http://schemas.microsoft.com/office/drawing/2014/main" id="{5306F881-21D9-4C55-A0CA-FF37DC3EC38D}"/>
              </a:ext>
            </a:extLst>
          </p:cNvPr>
          <p:cNvSpPr/>
          <p:nvPr/>
        </p:nvSpPr>
        <p:spPr>
          <a:xfrm>
            <a:off x="5498962" y="5413264"/>
            <a:ext cx="2259139" cy="485312"/>
          </a:xfrm>
          <a:prstGeom prst="rect">
            <a:avLst/>
          </a:prstGeom>
          <a:solidFill>
            <a:schemeClr val="bg1">
              <a:alpha val="80131"/>
            </a:schemeClr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Helvetica"/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anrope" pitchFamily="2" charset="0"/>
              <a:cs typeface="Helvetica"/>
              <a:sym typeface="Helvetica"/>
            </a:endParaRPr>
          </a:p>
        </p:txBody>
      </p:sp>
      <p:sp>
        <p:nvSpPr>
          <p:cNvPr id="58" name="Rectangle">
            <a:extLst>
              <a:ext uri="{FF2B5EF4-FFF2-40B4-BE49-F238E27FC236}">
                <a16:creationId xmlns:a16="http://schemas.microsoft.com/office/drawing/2014/main" id="{B7884345-B256-49CE-9A0D-3EB397B2DBF6}"/>
              </a:ext>
            </a:extLst>
          </p:cNvPr>
          <p:cNvSpPr/>
          <p:nvPr/>
        </p:nvSpPr>
        <p:spPr>
          <a:xfrm>
            <a:off x="1911796" y="5497898"/>
            <a:ext cx="2122055" cy="515541"/>
          </a:xfrm>
          <a:prstGeom prst="rect">
            <a:avLst/>
          </a:prstGeom>
          <a:solidFill>
            <a:schemeClr val="bg1">
              <a:alpha val="80131"/>
            </a:schemeClr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Helvetica"/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anrope" pitchFamily="2" charset="0"/>
              <a:cs typeface="Helvetica"/>
              <a:sym typeface="Helvetica"/>
            </a:endParaRPr>
          </a:p>
        </p:txBody>
      </p:sp>
      <p:sp>
        <p:nvSpPr>
          <p:cNvPr id="60" name="Rectangle">
            <a:extLst>
              <a:ext uri="{FF2B5EF4-FFF2-40B4-BE49-F238E27FC236}">
                <a16:creationId xmlns:a16="http://schemas.microsoft.com/office/drawing/2014/main" id="{EB48273E-9CB8-4489-A456-80B7F2941470}"/>
              </a:ext>
            </a:extLst>
          </p:cNvPr>
          <p:cNvSpPr/>
          <p:nvPr/>
        </p:nvSpPr>
        <p:spPr>
          <a:xfrm>
            <a:off x="6699082" y="4309794"/>
            <a:ext cx="2259139" cy="515541"/>
          </a:xfrm>
          <a:prstGeom prst="rect">
            <a:avLst/>
          </a:prstGeom>
          <a:solidFill>
            <a:schemeClr val="bg1">
              <a:alpha val="80131"/>
            </a:schemeClr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Helvetica"/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anrope" pitchFamily="2" charset="0"/>
              <a:cs typeface="Helvetica"/>
              <a:sym typeface="Helvetica"/>
            </a:endParaRPr>
          </a:p>
        </p:txBody>
      </p:sp>
      <p:sp>
        <p:nvSpPr>
          <p:cNvPr id="20" name="Title 4">
            <a:extLst>
              <a:ext uri="{FF2B5EF4-FFF2-40B4-BE49-F238E27FC236}">
                <a16:creationId xmlns:a16="http://schemas.microsoft.com/office/drawing/2014/main" id="{9B79D3DD-A6E1-4485-861A-107F76596E9F}"/>
              </a:ext>
            </a:extLst>
          </p:cNvPr>
          <p:cNvSpPr txBox="1"/>
          <p:nvPr/>
        </p:nvSpPr>
        <p:spPr>
          <a:xfrm>
            <a:off x="7427343" y="4993715"/>
            <a:ext cx="1715740" cy="3739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b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IE" sz="1400" b="1" kern="0" dirty="0">
                <a:solidFill>
                  <a:srgbClr val="0433FF"/>
                </a:solidFill>
                <a:latin typeface="Manrope" pitchFamily="2" charset="0"/>
                <a:cs typeface="Arial"/>
                <a:sym typeface="Arial"/>
              </a:rPr>
              <a:t>Slovenia </a:t>
            </a:r>
            <a:r>
              <a:rPr kumimoji="0" lang="en-IE" sz="1400" b="1" i="0" u="none" strike="noStrike" kern="0" cap="none" spc="0" normalizeH="0" baseline="0" noProof="0" dirty="0">
                <a:ln>
                  <a:noFill/>
                </a:ln>
                <a:solidFill>
                  <a:srgbClr val="0433FF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– TTX1</a:t>
            </a:r>
          </a:p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1">
                <a:solidFill>
                  <a:srgbClr val="034EA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fr-BE" sz="1300" b="1" i="0" u="none" strike="noStrike" kern="0" cap="none" spc="0" normalizeH="0" baseline="0" noProof="0" dirty="0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7-11 </a:t>
            </a:r>
            <a:r>
              <a:rPr kumimoji="0" lang="fr-BE" sz="1300" b="1" i="0" u="none" strike="noStrike" kern="0" cap="none" spc="0" normalizeH="0" baseline="0" noProof="0" dirty="0" err="1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October</a:t>
            </a:r>
            <a:endParaRPr kumimoji="0" sz="1300" b="1" i="0" u="none" strike="noStrike" kern="0" cap="none" spc="0" normalizeH="0" baseline="0" noProof="0" dirty="0">
              <a:ln>
                <a:noFill/>
              </a:ln>
              <a:solidFill>
                <a:srgbClr val="034EA2"/>
              </a:solidFill>
              <a:effectLst/>
              <a:uLnTx/>
              <a:uFillTx/>
              <a:latin typeface="Manrope" pitchFamily="2" charset="0"/>
              <a:cs typeface="Arial"/>
              <a:sym typeface="Arial"/>
            </a:endParaRPr>
          </a:p>
        </p:txBody>
      </p:sp>
      <p:sp>
        <p:nvSpPr>
          <p:cNvPr id="44" name="Title 4">
            <a:extLst>
              <a:ext uri="{FF2B5EF4-FFF2-40B4-BE49-F238E27FC236}">
                <a16:creationId xmlns:a16="http://schemas.microsoft.com/office/drawing/2014/main" id="{9F7669B7-FD7F-4C3C-857E-270E51DE8019}"/>
              </a:ext>
            </a:extLst>
          </p:cNvPr>
          <p:cNvSpPr txBox="1"/>
          <p:nvPr/>
        </p:nvSpPr>
        <p:spPr>
          <a:xfrm>
            <a:off x="6783966" y="4376323"/>
            <a:ext cx="2116342" cy="37394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fr-BE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Austria</a:t>
            </a:r>
            <a:r>
              <a:rPr kumimoji="0" lang="fr-B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– FX</a:t>
            </a:r>
            <a:r>
              <a:rPr kumimoji="0" lang="fr-B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1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nrope" pitchFamily="2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1">
                <a:solidFill>
                  <a:srgbClr val="034EA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sz="1300" b="1" i="0" u="none" strike="noStrike" kern="0" cap="none" spc="0" normalizeH="0" baseline="0" noProof="0" dirty="0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1</a:t>
            </a:r>
            <a:r>
              <a:rPr lang="fr-BE" sz="1300" b="1" kern="0" dirty="0">
                <a:solidFill>
                  <a:srgbClr val="034EA2"/>
                </a:solidFill>
                <a:latin typeface="Manrope" pitchFamily="2" charset="0"/>
                <a:cs typeface="Arial"/>
                <a:sym typeface="Arial"/>
              </a:rPr>
              <a:t>19</a:t>
            </a:r>
            <a:r>
              <a:rPr kumimoji="0" sz="1300" b="1" i="0" u="none" strike="noStrike" kern="0" cap="none" spc="0" normalizeH="0" baseline="0" noProof="0" dirty="0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- </a:t>
            </a:r>
            <a:r>
              <a:rPr kumimoji="0" lang="fr-BE" sz="1300" b="1" i="0" u="none" strike="noStrike" kern="0" cap="none" spc="0" normalizeH="0" baseline="0" noProof="0" dirty="0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22</a:t>
            </a:r>
            <a:r>
              <a:rPr kumimoji="0" sz="1300" b="1" i="0" u="none" strike="noStrike" kern="0" cap="none" spc="0" normalizeH="0" baseline="0" noProof="0" dirty="0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 </a:t>
            </a:r>
            <a:r>
              <a:rPr kumimoji="0" lang="fr-BE" sz="1300" b="1" i="0" u="none" strike="noStrike" kern="0" cap="none" spc="0" normalizeH="0" baseline="0" noProof="0" dirty="0" err="1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Novem</a:t>
            </a:r>
            <a:r>
              <a:rPr kumimoji="0" sz="1300" b="1" i="0" u="none" strike="noStrike" kern="0" cap="none" spc="0" normalizeH="0" baseline="0" noProof="0" dirty="0" err="1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ber</a:t>
            </a:r>
            <a:r>
              <a:rPr kumimoji="0" sz="1300" b="1" i="0" u="none" strike="noStrike" kern="0" cap="none" spc="0" normalizeH="0" baseline="0" noProof="0" dirty="0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 </a:t>
            </a:r>
          </a:p>
        </p:txBody>
      </p:sp>
      <p:sp>
        <p:nvSpPr>
          <p:cNvPr id="50" name="Title 4">
            <a:extLst>
              <a:ext uri="{FF2B5EF4-FFF2-40B4-BE49-F238E27FC236}">
                <a16:creationId xmlns:a16="http://schemas.microsoft.com/office/drawing/2014/main" id="{9093256C-DE2A-4437-8177-0569F01018D9}"/>
              </a:ext>
            </a:extLst>
          </p:cNvPr>
          <p:cNvSpPr txBox="1"/>
          <p:nvPr/>
        </p:nvSpPr>
        <p:spPr>
          <a:xfrm>
            <a:off x="5574109" y="5476129"/>
            <a:ext cx="1715741" cy="3739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b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fr-BE" sz="1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Italy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 – FX</a:t>
            </a:r>
            <a:r>
              <a:rPr kumimoji="0" lang="fr-BE" sz="1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1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anrope" pitchFamily="2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1">
                <a:solidFill>
                  <a:srgbClr val="034EA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fr-BE" sz="1300" b="1" i="0" u="none" strike="noStrike" kern="0" cap="none" spc="0" normalizeH="0" baseline="0" noProof="0" dirty="0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17</a:t>
            </a:r>
            <a:r>
              <a:rPr kumimoji="0" sz="1300" b="1" i="0" u="none" strike="noStrike" kern="0" cap="none" spc="0" normalizeH="0" baseline="0" noProof="0" dirty="0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 -</a:t>
            </a:r>
            <a:r>
              <a:rPr kumimoji="0" lang="fr-BE" sz="1300" b="1" i="0" u="none" strike="noStrike" kern="0" cap="none" spc="0" normalizeH="0" baseline="0" noProof="0" dirty="0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 21</a:t>
            </a:r>
            <a:r>
              <a:rPr kumimoji="0" sz="1300" b="1" i="0" u="none" strike="noStrike" kern="0" cap="none" spc="0" normalizeH="0" baseline="0" noProof="0" dirty="0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 </a:t>
            </a:r>
            <a:r>
              <a:rPr kumimoji="0" lang="fr-BE" sz="1300" b="1" i="0" u="none" strike="noStrike" kern="0" cap="none" spc="0" normalizeH="0" baseline="0" noProof="0" dirty="0" err="1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October</a:t>
            </a:r>
            <a:endParaRPr kumimoji="0" sz="1300" b="1" i="0" u="none" strike="noStrike" kern="0" cap="none" spc="0" normalizeH="0" baseline="0" noProof="0" dirty="0">
              <a:ln>
                <a:noFill/>
              </a:ln>
              <a:solidFill>
                <a:srgbClr val="034EA2"/>
              </a:solidFill>
              <a:effectLst/>
              <a:uLnTx/>
              <a:uFillTx/>
              <a:latin typeface="Manrope" pitchFamily="2" charset="0"/>
              <a:cs typeface="Arial"/>
              <a:sym typeface="Arial"/>
            </a:endParaRPr>
          </a:p>
        </p:txBody>
      </p:sp>
      <p:sp>
        <p:nvSpPr>
          <p:cNvPr id="37" name="Title 4">
            <a:extLst>
              <a:ext uri="{FF2B5EF4-FFF2-40B4-BE49-F238E27FC236}">
                <a16:creationId xmlns:a16="http://schemas.microsoft.com/office/drawing/2014/main" id="{5362CC75-604C-4501-BB80-8AA644B95DF3}"/>
              </a:ext>
            </a:extLst>
          </p:cNvPr>
          <p:cNvSpPr txBox="1"/>
          <p:nvPr/>
        </p:nvSpPr>
        <p:spPr>
          <a:xfrm>
            <a:off x="2033856" y="5586600"/>
            <a:ext cx="1715740" cy="3739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b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1400" b="1" kern="0" dirty="0">
                <a:solidFill>
                  <a:srgbClr val="0433FF"/>
                </a:solidFill>
                <a:latin typeface="Manrope" pitchFamily="2" charset="0"/>
                <a:cs typeface="Arial"/>
                <a:sym typeface="Arial"/>
              </a:rPr>
              <a:t>Portugal – TTX2</a:t>
            </a:r>
          </a:p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1">
                <a:solidFill>
                  <a:srgbClr val="034EA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1300" b="1" dirty="0">
                <a:solidFill>
                  <a:srgbClr val="034EA2"/>
                </a:solidFill>
                <a:latin typeface="Manrope" pitchFamily="2" charset="0"/>
                <a:cs typeface="Arial"/>
                <a:sym typeface="Arial"/>
              </a:rPr>
              <a:t>25-29 November</a:t>
            </a:r>
            <a:endParaRPr kumimoji="0" lang="pt-BR" sz="1300" b="1" i="0" u="none" strike="noStrike" kern="0" cap="none" spc="0" normalizeH="0" baseline="0" noProof="0" dirty="0">
              <a:ln>
                <a:noFill/>
              </a:ln>
              <a:solidFill>
                <a:srgbClr val="034EA2"/>
              </a:solidFill>
              <a:effectLst/>
              <a:uLnTx/>
              <a:uFillTx/>
              <a:latin typeface="Manrope" pitchFamily="2" charset="0"/>
              <a:cs typeface="Arial"/>
              <a:sym typeface="Arial"/>
            </a:endParaRPr>
          </a:p>
        </p:txBody>
      </p:sp>
      <p:sp>
        <p:nvSpPr>
          <p:cNvPr id="87" name="Title 1">
            <a:extLst>
              <a:ext uri="{FF2B5EF4-FFF2-40B4-BE49-F238E27FC236}">
                <a16:creationId xmlns:a16="http://schemas.microsoft.com/office/drawing/2014/main" id="{7B1F0D9C-D95D-4218-B6B9-BB50E813BB16}"/>
              </a:ext>
            </a:extLst>
          </p:cNvPr>
          <p:cNvSpPr txBox="1">
            <a:spLocks/>
          </p:cNvSpPr>
          <p:nvPr/>
        </p:nvSpPr>
        <p:spPr>
          <a:xfrm>
            <a:off x="284145" y="365126"/>
            <a:ext cx="10792350" cy="4361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2188A"/>
                </a:solidFill>
                <a:latin typeface="Manrope" pitchFamily="2" charset="0"/>
                <a:ea typeface="+mj-ea"/>
                <a:cs typeface="+mj-cs"/>
              </a:defRPr>
            </a:lvl1pPr>
          </a:lstStyle>
          <a:p>
            <a:r>
              <a:rPr lang="en-IE" dirty="0"/>
              <a:t>MODEX 2024</a:t>
            </a:r>
          </a:p>
        </p:txBody>
      </p:sp>
      <p:pic>
        <p:nvPicPr>
          <p:cNvPr id="88" name="Graphic 3">
            <a:extLst>
              <a:ext uri="{FF2B5EF4-FFF2-40B4-BE49-F238E27FC236}">
                <a16:creationId xmlns:a16="http://schemas.microsoft.com/office/drawing/2014/main" id="{FCED6D49-BD53-42E9-934D-8A0BC067B6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7947" y="791433"/>
            <a:ext cx="981078" cy="98107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6C7B83-7064-3C73-62C1-23E109DFDB51}"/>
              </a:ext>
            </a:extLst>
          </p:cNvPr>
          <p:cNvSpPr txBox="1"/>
          <p:nvPr/>
        </p:nvSpPr>
        <p:spPr>
          <a:xfrm>
            <a:off x="267959" y="2171956"/>
            <a:ext cx="2948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>
                <a:latin typeface="Manrope" panose="020B0604020202020204" charset="0"/>
              </a:rPr>
              <a:t>2 Table top </a:t>
            </a:r>
            <a:r>
              <a:rPr lang="fr-BE" sz="1600" b="1" dirty="0" err="1">
                <a:latin typeface="Manrope" panose="020B0604020202020204" charset="0"/>
              </a:rPr>
              <a:t>Exercises</a:t>
            </a:r>
            <a:endParaRPr lang="fr-BE" sz="1600" b="1" dirty="0">
              <a:latin typeface="Manrope" panose="020B0604020202020204" charset="0"/>
            </a:endParaRPr>
          </a:p>
          <a:p>
            <a:r>
              <a:rPr lang="fr-BE" sz="1600" b="1" dirty="0">
                <a:latin typeface="Manrope" panose="020B0604020202020204" charset="0"/>
              </a:rPr>
              <a:t>2 Field </a:t>
            </a:r>
            <a:r>
              <a:rPr lang="fr-BE" sz="1600" b="1" dirty="0" err="1">
                <a:latin typeface="Manrope" panose="020B0604020202020204" charset="0"/>
              </a:rPr>
              <a:t>Exercises</a:t>
            </a:r>
            <a:endParaRPr lang="fr-BE" sz="1600" b="1" dirty="0">
              <a:latin typeface="Manrope" panose="020B060402020202020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429CD61-B8D0-995A-F947-75F9D9A4628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807222" y="4895010"/>
            <a:ext cx="494947" cy="49494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9D0C276-830F-DFF9-A662-2E4A2974126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8334917" y="4240119"/>
            <a:ext cx="565391" cy="565391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2A78B1F6-5E52-19E3-B615-C673F4A9F8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836" y="5497898"/>
            <a:ext cx="569015" cy="565558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0ABEBA39-6A2C-F543-D18B-8DE3447829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447" y="5367664"/>
            <a:ext cx="569015" cy="565558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F6ECB452-1EB5-0ECE-E0E8-31A656517C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852" y="5325672"/>
            <a:ext cx="691972" cy="68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217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89">
            <a:extLst>
              <a:ext uri="{FF2B5EF4-FFF2-40B4-BE49-F238E27FC236}">
                <a16:creationId xmlns:a16="http://schemas.microsoft.com/office/drawing/2014/main" id="{EC0A5374-63FC-4E1D-B182-BC2F11E625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5" b="6725"/>
          <a:stretch/>
        </p:blipFill>
        <p:spPr>
          <a:xfrm>
            <a:off x="3329411" y="0"/>
            <a:ext cx="8872889" cy="6858000"/>
          </a:xfrm>
          <a:prstGeom prst="rect">
            <a:avLst/>
          </a:prstGeom>
        </p:spPr>
      </p:pic>
      <p:sp>
        <p:nvSpPr>
          <p:cNvPr id="77" name="Rectangle">
            <a:extLst>
              <a:ext uri="{FF2B5EF4-FFF2-40B4-BE49-F238E27FC236}">
                <a16:creationId xmlns:a16="http://schemas.microsoft.com/office/drawing/2014/main" id="{519AD508-4C47-4F5D-8B25-0639F024EC10}"/>
              </a:ext>
            </a:extLst>
          </p:cNvPr>
          <p:cNvSpPr/>
          <p:nvPr/>
        </p:nvSpPr>
        <p:spPr>
          <a:xfrm>
            <a:off x="6879707" y="4052673"/>
            <a:ext cx="2259139" cy="485312"/>
          </a:xfrm>
          <a:prstGeom prst="rect">
            <a:avLst/>
          </a:prstGeom>
          <a:solidFill>
            <a:schemeClr val="bg1">
              <a:alpha val="80131"/>
            </a:schemeClr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Helvetica"/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anrope" pitchFamily="2" charset="0"/>
              <a:cs typeface="Helvetica"/>
              <a:sym typeface="Helvetica"/>
            </a:endParaRPr>
          </a:p>
        </p:txBody>
      </p:sp>
      <p:sp>
        <p:nvSpPr>
          <p:cNvPr id="78" name="Rectangle">
            <a:extLst>
              <a:ext uri="{FF2B5EF4-FFF2-40B4-BE49-F238E27FC236}">
                <a16:creationId xmlns:a16="http://schemas.microsoft.com/office/drawing/2014/main" id="{B42D371D-5FEB-4CC0-9EE8-2647F68CF683}"/>
              </a:ext>
            </a:extLst>
          </p:cNvPr>
          <p:cNvSpPr/>
          <p:nvPr/>
        </p:nvSpPr>
        <p:spPr>
          <a:xfrm>
            <a:off x="7366133" y="3034252"/>
            <a:ext cx="1851736" cy="485312"/>
          </a:xfrm>
          <a:prstGeom prst="rect">
            <a:avLst/>
          </a:prstGeom>
          <a:solidFill>
            <a:schemeClr val="bg1">
              <a:alpha val="80131"/>
            </a:schemeClr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Helvetica"/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anrope" pitchFamily="2" charset="0"/>
              <a:cs typeface="Helvetica"/>
              <a:sym typeface="Helvetica"/>
            </a:endParaRPr>
          </a:p>
        </p:txBody>
      </p:sp>
      <p:sp>
        <p:nvSpPr>
          <p:cNvPr id="79" name="Rectangle">
            <a:extLst>
              <a:ext uri="{FF2B5EF4-FFF2-40B4-BE49-F238E27FC236}">
                <a16:creationId xmlns:a16="http://schemas.microsoft.com/office/drawing/2014/main" id="{163806E0-3AA8-490A-9C1D-362D966B35EB}"/>
              </a:ext>
            </a:extLst>
          </p:cNvPr>
          <p:cNvSpPr/>
          <p:nvPr/>
        </p:nvSpPr>
        <p:spPr>
          <a:xfrm>
            <a:off x="5956139" y="3545185"/>
            <a:ext cx="2478062" cy="485312"/>
          </a:xfrm>
          <a:prstGeom prst="rect">
            <a:avLst/>
          </a:prstGeom>
          <a:solidFill>
            <a:schemeClr val="bg1">
              <a:alpha val="80131"/>
            </a:schemeClr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Helvetica"/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anrope" pitchFamily="2" charset="0"/>
              <a:cs typeface="Helvetica"/>
              <a:sym typeface="Helvetica"/>
            </a:endParaRPr>
          </a:p>
        </p:txBody>
      </p:sp>
      <p:sp>
        <p:nvSpPr>
          <p:cNvPr id="80" name="Rectangle">
            <a:extLst>
              <a:ext uri="{FF2B5EF4-FFF2-40B4-BE49-F238E27FC236}">
                <a16:creationId xmlns:a16="http://schemas.microsoft.com/office/drawing/2014/main" id="{669A811A-C267-4AD8-BA6E-AE9DA0C9C334}"/>
              </a:ext>
            </a:extLst>
          </p:cNvPr>
          <p:cNvSpPr/>
          <p:nvPr/>
        </p:nvSpPr>
        <p:spPr>
          <a:xfrm>
            <a:off x="7376420" y="4575385"/>
            <a:ext cx="1994266" cy="485312"/>
          </a:xfrm>
          <a:prstGeom prst="rect">
            <a:avLst/>
          </a:prstGeom>
          <a:solidFill>
            <a:schemeClr val="bg1">
              <a:alpha val="80131"/>
            </a:schemeClr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Helvetica"/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anrope" pitchFamily="2" charset="0"/>
              <a:cs typeface="Helvetica"/>
              <a:sym typeface="Helvetica"/>
            </a:endParaRPr>
          </a:p>
        </p:txBody>
      </p:sp>
      <p:sp>
        <p:nvSpPr>
          <p:cNvPr id="81" name="Rectangle">
            <a:extLst>
              <a:ext uri="{FF2B5EF4-FFF2-40B4-BE49-F238E27FC236}">
                <a16:creationId xmlns:a16="http://schemas.microsoft.com/office/drawing/2014/main" id="{D896334D-B593-40C5-9ACD-7BD070C34B5B}"/>
              </a:ext>
            </a:extLst>
          </p:cNvPr>
          <p:cNvSpPr/>
          <p:nvPr/>
        </p:nvSpPr>
        <p:spPr>
          <a:xfrm>
            <a:off x="2813394" y="2309501"/>
            <a:ext cx="1881256" cy="715575"/>
          </a:xfrm>
          <a:prstGeom prst="rect">
            <a:avLst/>
          </a:prstGeom>
          <a:solidFill>
            <a:schemeClr val="bg1">
              <a:alpha val="80131"/>
            </a:schemeClr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Helvetica"/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anrope" pitchFamily="2" charset="0"/>
              <a:cs typeface="Helvetica"/>
              <a:sym typeface="Helvetica"/>
            </a:endParaRPr>
          </a:p>
        </p:txBody>
      </p:sp>
      <p:sp>
        <p:nvSpPr>
          <p:cNvPr id="82" name="Rectangle">
            <a:extLst>
              <a:ext uri="{FF2B5EF4-FFF2-40B4-BE49-F238E27FC236}">
                <a16:creationId xmlns:a16="http://schemas.microsoft.com/office/drawing/2014/main" id="{5306F881-21D9-4C55-A0CA-FF37DC3EC38D}"/>
              </a:ext>
            </a:extLst>
          </p:cNvPr>
          <p:cNvSpPr/>
          <p:nvPr/>
        </p:nvSpPr>
        <p:spPr>
          <a:xfrm>
            <a:off x="5600563" y="5672909"/>
            <a:ext cx="1630521" cy="485312"/>
          </a:xfrm>
          <a:prstGeom prst="rect">
            <a:avLst/>
          </a:prstGeom>
          <a:solidFill>
            <a:schemeClr val="bg1">
              <a:alpha val="80131"/>
            </a:schemeClr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Helvetica"/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anrope" pitchFamily="2" charset="0"/>
              <a:cs typeface="Helvetica"/>
              <a:sym typeface="Helvetica"/>
            </a:endParaRPr>
          </a:p>
        </p:txBody>
      </p:sp>
      <p:sp>
        <p:nvSpPr>
          <p:cNvPr id="83" name="Rectangle">
            <a:extLst>
              <a:ext uri="{FF2B5EF4-FFF2-40B4-BE49-F238E27FC236}">
                <a16:creationId xmlns:a16="http://schemas.microsoft.com/office/drawing/2014/main" id="{86F27764-A358-4B84-A892-3D7FD5B76DFD}"/>
              </a:ext>
            </a:extLst>
          </p:cNvPr>
          <p:cNvSpPr/>
          <p:nvPr/>
        </p:nvSpPr>
        <p:spPr>
          <a:xfrm>
            <a:off x="8909225" y="5574821"/>
            <a:ext cx="1946714" cy="485312"/>
          </a:xfrm>
          <a:prstGeom prst="rect">
            <a:avLst/>
          </a:prstGeom>
          <a:solidFill>
            <a:schemeClr val="bg1">
              <a:alpha val="80131"/>
            </a:schemeClr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Helvetica"/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anrope" pitchFamily="2" charset="0"/>
              <a:cs typeface="Helvetica"/>
              <a:sym typeface="Helvetica"/>
            </a:endParaRPr>
          </a:p>
        </p:txBody>
      </p:sp>
      <p:sp>
        <p:nvSpPr>
          <p:cNvPr id="74" name="Rectangle">
            <a:extLst>
              <a:ext uri="{FF2B5EF4-FFF2-40B4-BE49-F238E27FC236}">
                <a16:creationId xmlns:a16="http://schemas.microsoft.com/office/drawing/2014/main" id="{0582F880-3340-465F-B59A-990E5A70179D}"/>
              </a:ext>
            </a:extLst>
          </p:cNvPr>
          <p:cNvSpPr/>
          <p:nvPr/>
        </p:nvSpPr>
        <p:spPr>
          <a:xfrm>
            <a:off x="3883753" y="3418117"/>
            <a:ext cx="1956962" cy="494112"/>
          </a:xfrm>
          <a:prstGeom prst="rect">
            <a:avLst/>
          </a:prstGeom>
          <a:solidFill>
            <a:schemeClr val="bg1">
              <a:alpha val="80131"/>
            </a:schemeClr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Helvetica"/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anrope" pitchFamily="2" charset="0"/>
              <a:cs typeface="Helvetica"/>
              <a:sym typeface="Helvetica"/>
            </a:endParaRP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C75462F7-CC98-4C7B-9E91-A14FFFB09298}"/>
              </a:ext>
            </a:extLst>
          </p:cNvPr>
          <p:cNvSpPr txBox="1"/>
          <p:nvPr/>
        </p:nvSpPr>
        <p:spPr>
          <a:xfrm>
            <a:off x="9008456" y="5621160"/>
            <a:ext cx="1744246" cy="373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fr-BE" sz="1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Bulgaria</a:t>
            </a:r>
            <a:r>
              <a:rPr kumimoji="0" lang="fr-BE" sz="1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 – FX</a:t>
            </a:r>
            <a:r>
              <a:rPr kumimoji="0" lang="fr-BE" sz="1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3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anrope" pitchFamily="2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1">
                <a:solidFill>
                  <a:srgbClr val="034EA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BE" sz="1300" b="1" dirty="0">
                <a:solidFill>
                  <a:srgbClr val="034EA2"/>
                </a:solidFill>
                <a:latin typeface="Manrope" pitchFamily="2" charset="0"/>
                <a:cs typeface="Arial"/>
                <a:sym typeface="Arial"/>
              </a:rPr>
              <a:t>13</a:t>
            </a:r>
            <a:r>
              <a:rPr kumimoji="0" lang="fr-BE" sz="1300" b="1" i="0" u="none" strike="noStrike" kern="0" cap="none" spc="0" normalizeH="0" baseline="0" noProof="0" dirty="0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-16 May</a:t>
            </a:r>
            <a:endParaRPr kumimoji="0" sz="1300" b="1" i="0" u="none" strike="noStrike" kern="0" cap="none" spc="0" normalizeH="0" baseline="0" noProof="0" dirty="0">
              <a:ln>
                <a:noFill/>
              </a:ln>
              <a:solidFill>
                <a:srgbClr val="034EA2"/>
              </a:solidFill>
              <a:effectLst/>
              <a:uLnTx/>
              <a:uFillTx/>
              <a:latin typeface="Manrope" pitchFamily="2" charset="0"/>
              <a:cs typeface="Arial"/>
              <a:sym typeface="Arial"/>
            </a:endParaRPr>
          </a:p>
        </p:txBody>
      </p:sp>
      <p:sp>
        <p:nvSpPr>
          <p:cNvPr id="16" name="Rectangle">
            <a:extLst>
              <a:ext uri="{FF2B5EF4-FFF2-40B4-BE49-F238E27FC236}">
                <a16:creationId xmlns:a16="http://schemas.microsoft.com/office/drawing/2014/main" id="{F0B2D11B-7475-481D-80D9-3B41DD3745EE}"/>
              </a:ext>
            </a:extLst>
          </p:cNvPr>
          <p:cNvSpPr/>
          <p:nvPr/>
        </p:nvSpPr>
        <p:spPr>
          <a:xfrm>
            <a:off x="1643256" y="5487843"/>
            <a:ext cx="2240497" cy="515541"/>
          </a:xfrm>
          <a:prstGeom prst="rect">
            <a:avLst/>
          </a:prstGeom>
          <a:solidFill>
            <a:schemeClr val="bg1">
              <a:alpha val="80131"/>
            </a:schemeClr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Helvetica"/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anrope" pitchFamily="2" charset="0"/>
              <a:cs typeface="Helvetica"/>
              <a:sym typeface="Helvetica"/>
            </a:endParaRPr>
          </a:p>
        </p:txBody>
      </p:sp>
      <p:sp>
        <p:nvSpPr>
          <p:cNvPr id="20" name="Title 4">
            <a:extLst>
              <a:ext uri="{FF2B5EF4-FFF2-40B4-BE49-F238E27FC236}">
                <a16:creationId xmlns:a16="http://schemas.microsoft.com/office/drawing/2014/main" id="{9B79D3DD-A6E1-4485-861A-107F76596E9F}"/>
              </a:ext>
            </a:extLst>
          </p:cNvPr>
          <p:cNvSpPr txBox="1"/>
          <p:nvPr/>
        </p:nvSpPr>
        <p:spPr>
          <a:xfrm>
            <a:off x="7471684" y="4637166"/>
            <a:ext cx="1715740" cy="3739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b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IE" sz="1400" b="1" kern="0" dirty="0">
                <a:solidFill>
                  <a:srgbClr val="0433FF"/>
                </a:solidFill>
                <a:latin typeface="Manrope" pitchFamily="2" charset="0"/>
                <a:cs typeface="Arial"/>
                <a:sym typeface="Arial"/>
              </a:rPr>
              <a:t>Slovenia </a:t>
            </a:r>
            <a:r>
              <a:rPr kumimoji="0" lang="en-IE" sz="1400" b="1" i="0" u="none" strike="noStrike" kern="0" cap="none" spc="0" normalizeH="0" baseline="0" noProof="0" dirty="0">
                <a:ln>
                  <a:noFill/>
                </a:ln>
                <a:solidFill>
                  <a:srgbClr val="0433FF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– TTX5</a:t>
            </a:r>
          </a:p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1">
                <a:solidFill>
                  <a:srgbClr val="034EA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300" b="1" dirty="0">
                <a:solidFill>
                  <a:srgbClr val="034EA2"/>
                </a:solidFill>
                <a:latin typeface="Manrope" pitchFamily="2" charset="0"/>
                <a:cs typeface="Arial"/>
                <a:sym typeface="Arial"/>
              </a:rPr>
              <a:t>2</a:t>
            </a: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-6 June</a:t>
            </a:r>
          </a:p>
        </p:txBody>
      </p:sp>
      <p:sp>
        <p:nvSpPr>
          <p:cNvPr id="25" name="Title 4">
            <a:extLst>
              <a:ext uri="{FF2B5EF4-FFF2-40B4-BE49-F238E27FC236}">
                <a16:creationId xmlns:a16="http://schemas.microsoft.com/office/drawing/2014/main" id="{1A9FF266-1E75-4B3B-B5C6-506D0CAC5E85}"/>
              </a:ext>
            </a:extLst>
          </p:cNvPr>
          <p:cNvSpPr txBox="1"/>
          <p:nvPr/>
        </p:nvSpPr>
        <p:spPr>
          <a:xfrm>
            <a:off x="6010576" y="3605899"/>
            <a:ext cx="1715740" cy="3739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b">
            <a:spAutoFit/>
          </a:bodyPr>
          <a:lstStyle/>
          <a:p>
            <a:pPr hangingPunct="0">
              <a:lnSpc>
                <a:spcPct val="90000"/>
              </a:lnSpc>
              <a:defRPr sz="1400" b="1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IE" sz="1400" b="1" kern="0" dirty="0">
                <a:solidFill>
                  <a:srgbClr val="0433FF"/>
                </a:solidFill>
                <a:latin typeface="Manrope" pitchFamily="2" charset="0"/>
                <a:cs typeface="Arial"/>
                <a:sym typeface="Arial"/>
              </a:rPr>
              <a:t>Germany </a:t>
            </a:r>
            <a:r>
              <a:rPr kumimoji="0" lang="en-IE" sz="1400" b="1" i="0" u="none" strike="noStrike" kern="0" cap="none" spc="0" normalizeH="0" baseline="0" noProof="0" dirty="0">
                <a:ln>
                  <a:noFill/>
                </a:ln>
                <a:solidFill>
                  <a:srgbClr val="0433FF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– TTX3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433FF"/>
              </a:solidFill>
              <a:effectLst/>
              <a:uLnTx/>
              <a:uFillTx/>
              <a:latin typeface="Manrope" pitchFamily="2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1">
                <a:solidFill>
                  <a:srgbClr val="034EA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fr-BE" sz="1300" b="1" i="0" u="none" strike="noStrike" kern="0" cap="none" spc="0" normalizeH="0" baseline="0" noProof="0" dirty="0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22-26 </a:t>
            </a:r>
            <a:r>
              <a:rPr kumimoji="0" lang="fr-BE" sz="1300" b="1" i="0" u="none" strike="noStrike" kern="0" cap="none" spc="0" normalizeH="0" baseline="0" noProof="0" dirty="0" err="1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February</a:t>
            </a:r>
            <a:endParaRPr kumimoji="0" sz="1300" b="1" i="0" u="none" strike="noStrike" kern="0" cap="none" spc="0" normalizeH="0" baseline="0" noProof="0" dirty="0">
              <a:ln>
                <a:noFill/>
              </a:ln>
              <a:solidFill>
                <a:srgbClr val="034EA2"/>
              </a:solidFill>
              <a:effectLst/>
              <a:uLnTx/>
              <a:uFillTx/>
              <a:latin typeface="Manrope" pitchFamily="2" charset="0"/>
              <a:cs typeface="Arial"/>
              <a:sym typeface="Arial"/>
            </a:endParaRPr>
          </a:p>
        </p:txBody>
      </p:sp>
      <p:sp>
        <p:nvSpPr>
          <p:cNvPr id="29" name="Title 4">
            <a:extLst>
              <a:ext uri="{FF2B5EF4-FFF2-40B4-BE49-F238E27FC236}">
                <a16:creationId xmlns:a16="http://schemas.microsoft.com/office/drawing/2014/main" id="{167FFBEB-B6AB-4CED-B212-D0342A9C8012}"/>
              </a:ext>
            </a:extLst>
          </p:cNvPr>
          <p:cNvSpPr txBox="1"/>
          <p:nvPr/>
        </p:nvSpPr>
        <p:spPr>
          <a:xfrm>
            <a:off x="2978911" y="2468688"/>
            <a:ext cx="1715738" cy="373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fr-BE" sz="1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Ireland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 FX</a:t>
            </a:r>
            <a:r>
              <a:rPr kumimoji="0" lang="fr-BE" sz="1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1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anrope" pitchFamily="2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1">
                <a:solidFill>
                  <a:srgbClr val="034EA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BE" sz="1300" b="1" dirty="0">
                <a:solidFill>
                  <a:srgbClr val="034EA2"/>
                </a:solidFill>
                <a:latin typeface="Manrope" pitchFamily="2" charset="0"/>
                <a:cs typeface="Arial"/>
                <a:sym typeface="Arial"/>
              </a:rPr>
              <a:t>24</a:t>
            </a:r>
            <a:r>
              <a:rPr kumimoji="0" sz="1300" b="1" i="0" u="none" strike="noStrike" kern="0" cap="none" spc="0" normalizeH="0" baseline="0" noProof="0" dirty="0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 </a:t>
            </a:r>
            <a:r>
              <a:rPr kumimoji="0" lang="fr-BE" sz="1300" b="1" i="0" u="none" strike="noStrike" kern="0" cap="none" spc="0" normalizeH="0" baseline="0" noProof="0" dirty="0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-</a:t>
            </a:r>
            <a:r>
              <a:rPr kumimoji="0" sz="1300" b="1" i="0" u="none" strike="noStrike" kern="0" cap="none" spc="0" normalizeH="0" baseline="0" noProof="0" dirty="0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2</a:t>
            </a:r>
            <a:r>
              <a:rPr kumimoji="0" lang="fr-BE" sz="1300" b="1" i="0" u="none" strike="noStrike" kern="0" cap="none" spc="0" normalizeH="0" baseline="0" noProof="0" dirty="0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8</a:t>
            </a:r>
            <a:r>
              <a:rPr kumimoji="0" sz="1300" b="1" i="0" u="none" strike="noStrike" kern="0" cap="none" spc="0" normalizeH="0" baseline="0" noProof="0" dirty="0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 Ma</a:t>
            </a:r>
            <a:r>
              <a:rPr lang="fr-BE" sz="1300" b="1" kern="0" dirty="0" err="1">
                <a:solidFill>
                  <a:srgbClr val="034EA2"/>
                </a:solidFill>
                <a:latin typeface="Manrope" pitchFamily="2" charset="0"/>
                <a:cs typeface="Arial"/>
                <a:sym typeface="Arial"/>
              </a:rPr>
              <a:t>rch</a:t>
            </a:r>
            <a:endParaRPr kumimoji="0" sz="1300" b="1" i="0" u="none" strike="noStrike" kern="0" cap="none" spc="0" normalizeH="0" baseline="0" noProof="0" dirty="0">
              <a:ln>
                <a:noFill/>
              </a:ln>
              <a:solidFill>
                <a:srgbClr val="034EA2"/>
              </a:solidFill>
              <a:effectLst/>
              <a:uLnTx/>
              <a:uFillTx/>
              <a:latin typeface="Manrope" pitchFamily="2" charset="0"/>
              <a:cs typeface="Arial"/>
              <a:sym typeface="Arial"/>
            </a:endParaRPr>
          </a:p>
        </p:txBody>
      </p:sp>
      <p:sp>
        <p:nvSpPr>
          <p:cNvPr id="30" name="Title 4">
            <a:extLst>
              <a:ext uri="{FF2B5EF4-FFF2-40B4-BE49-F238E27FC236}">
                <a16:creationId xmlns:a16="http://schemas.microsoft.com/office/drawing/2014/main" id="{5AA52DFD-33AD-4131-83AC-ED138E62F798}"/>
              </a:ext>
            </a:extLst>
          </p:cNvPr>
          <p:cNvSpPr txBox="1"/>
          <p:nvPr/>
        </p:nvSpPr>
        <p:spPr>
          <a:xfrm>
            <a:off x="4113743" y="2714449"/>
            <a:ext cx="646584" cy="333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>
                <a:solidFill>
                  <a:srgbClr val="EA333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2188A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EUCPT</a:t>
            </a:r>
          </a:p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>
                <a:solidFill>
                  <a:srgbClr val="EA333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2188A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&amp; TAST</a:t>
            </a:r>
          </a:p>
        </p:txBody>
      </p:sp>
      <p:sp>
        <p:nvSpPr>
          <p:cNvPr id="32" name="Title 4">
            <a:extLst>
              <a:ext uri="{FF2B5EF4-FFF2-40B4-BE49-F238E27FC236}">
                <a16:creationId xmlns:a16="http://schemas.microsoft.com/office/drawing/2014/main" id="{4EFC0DE8-450E-4045-8CF8-604EA087B885}"/>
              </a:ext>
            </a:extLst>
          </p:cNvPr>
          <p:cNvSpPr txBox="1"/>
          <p:nvPr/>
        </p:nvSpPr>
        <p:spPr>
          <a:xfrm>
            <a:off x="1728701" y="5553382"/>
            <a:ext cx="1951427" cy="373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Portugal – FX</a:t>
            </a:r>
            <a:r>
              <a:rPr kumimoji="0" lang="fr-B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2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nrope" pitchFamily="2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1">
                <a:solidFill>
                  <a:srgbClr val="034EA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BE" sz="1300" b="1" dirty="0">
                <a:solidFill>
                  <a:srgbClr val="034EA2"/>
                </a:solidFill>
                <a:latin typeface="Manrope" pitchFamily="2" charset="0"/>
                <a:cs typeface="Arial"/>
                <a:sym typeface="Arial"/>
              </a:rPr>
              <a:t>  27</a:t>
            </a:r>
            <a:r>
              <a:rPr kumimoji="0" sz="1300" b="1" i="0" u="none" strike="noStrike" kern="0" cap="none" spc="0" normalizeH="0" baseline="0" noProof="0" dirty="0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-</a:t>
            </a:r>
            <a:r>
              <a:rPr kumimoji="0" lang="fr-BE" sz="1300" b="1" i="0" u="none" strike="noStrike" kern="0" cap="none" spc="0" normalizeH="0" baseline="0" noProof="0" dirty="0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31 </a:t>
            </a:r>
            <a:r>
              <a:rPr kumimoji="0" lang="fr-BE" sz="1300" b="1" i="0" u="none" strike="noStrike" kern="0" cap="none" spc="0" normalizeH="0" baseline="0" noProof="0" dirty="0" err="1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January</a:t>
            </a:r>
            <a:endParaRPr kumimoji="0" sz="1300" b="1" i="0" u="none" strike="noStrike" kern="0" cap="none" spc="0" normalizeH="0" baseline="0" noProof="0" dirty="0">
              <a:ln>
                <a:noFill/>
              </a:ln>
              <a:solidFill>
                <a:srgbClr val="034EA2"/>
              </a:solidFill>
              <a:effectLst/>
              <a:uLnTx/>
              <a:uFillTx/>
              <a:latin typeface="Manrope" pitchFamily="2" charset="0"/>
              <a:cs typeface="Arial"/>
              <a:sym typeface="Arial"/>
            </a:endParaRPr>
          </a:p>
        </p:txBody>
      </p:sp>
      <p:sp>
        <p:nvSpPr>
          <p:cNvPr id="35" name="Title 4">
            <a:extLst>
              <a:ext uri="{FF2B5EF4-FFF2-40B4-BE49-F238E27FC236}">
                <a16:creationId xmlns:a16="http://schemas.microsoft.com/office/drawing/2014/main" id="{AC47DC63-A4A0-42A6-B87F-CD5A6EECCC38}"/>
              </a:ext>
            </a:extLst>
          </p:cNvPr>
          <p:cNvSpPr txBox="1"/>
          <p:nvPr/>
        </p:nvSpPr>
        <p:spPr>
          <a:xfrm>
            <a:off x="3929686" y="3480584"/>
            <a:ext cx="1883953" cy="3739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b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IE" sz="1400" b="1" kern="0" dirty="0">
                <a:solidFill>
                  <a:srgbClr val="0433FF"/>
                </a:solidFill>
                <a:latin typeface="Manrope" pitchFamily="2" charset="0"/>
                <a:cs typeface="Arial"/>
                <a:sym typeface="Arial"/>
              </a:rPr>
              <a:t>Belgium </a:t>
            </a:r>
            <a:r>
              <a:rPr kumimoji="0" lang="en-IE" sz="1400" b="1" i="0" u="none" strike="noStrike" kern="0" cap="none" spc="0" normalizeH="0" baseline="0" noProof="0" dirty="0">
                <a:ln>
                  <a:noFill/>
                </a:ln>
                <a:solidFill>
                  <a:srgbClr val="0433FF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– TTX4</a:t>
            </a:r>
          </a:p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1">
                <a:solidFill>
                  <a:srgbClr val="034EA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fr-BE" sz="1300" b="1" i="0" u="none" strike="noStrike" kern="0" cap="none" spc="0" normalizeH="0" baseline="0" noProof="0" dirty="0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5-9 May</a:t>
            </a:r>
            <a:endParaRPr kumimoji="0" sz="1300" b="1" i="0" u="none" strike="noStrike" kern="0" cap="none" spc="0" normalizeH="0" baseline="0" noProof="0" dirty="0">
              <a:ln>
                <a:noFill/>
              </a:ln>
              <a:solidFill>
                <a:srgbClr val="034EA2"/>
              </a:solidFill>
              <a:effectLst/>
              <a:uLnTx/>
              <a:uFillTx/>
              <a:latin typeface="Manrope" pitchFamily="2" charset="0"/>
              <a:cs typeface="Arial"/>
              <a:sym typeface="Arial"/>
            </a:endParaRPr>
          </a:p>
        </p:txBody>
      </p:sp>
      <p:sp>
        <p:nvSpPr>
          <p:cNvPr id="47" name="Title 4">
            <a:extLst>
              <a:ext uri="{FF2B5EF4-FFF2-40B4-BE49-F238E27FC236}">
                <a16:creationId xmlns:a16="http://schemas.microsoft.com/office/drawing/2014/main" id="{B82EB106-4399-42CF-9777-C9BF5403DB5E}"/>
              </a:ext>
            </a:extLst>
          </p:cNvPr>
          <p:cNvSpPr txBox="1"/>
          <p:nvPr/>
        </p:nvSpPr>
        <p:spPr>
          <a:xfrm>
            <a:off x="7468153" y="3086566"/>
            <a:ext cx="2116342" cy="373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fr-BE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Poland</a:t>
            </a:r>
            <a:r>
              <a:rPr kumimoji="0" lang="fr-B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– FX</a:t>
            </a:r>
            <a:r>
              <a:rPr kumimoji="0" lang="fr-B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3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nrope" pitchFamily="2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1">
                <a:solidFill>
                  <a:srgbClr val="034EA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BE" sz="1300" b="1" kern="0" dirty="0">
                <a:solidFill>
                  <a:srgbClr val="034EA2"/>
                </a:solidFill>
                <a:latin typeface="Manrope" pitchFamily="2" charset="0"/>
                <a:cs typeface="Arial"/>
                <a:sym typeface="Arial"/>
              </a:rPr>
              <a:t>20</a:t>
            </a:r>
            <a:r>
              <a:rPr kumimoji="0" sz="1300" b="1" i="0" u="none" strike="noStrike" kern="0" cap="none" spc="0" normalizeH="0" baseline="0" noProof="0" dirty="0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-</a:t>
            </a:r>
            <a:r>
              <a:rPr kumimoji="0" lang="fr-BE" sz="1300" b="1" i="0" u="none" strike="noStrike" kern="0" cap="none" spc="0" normalizeH="0" baseline="0" noProof="0" dirty="0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23 May</a:t>
            </a:r>
            <a:endParaRPr kumimoji="0" sz="1300" b="1" i="0" u="none" strike="noStrike" kern="0" cap="none" spc="0" normalizeH="0" baseline="0" noProof="0" dirty="0">
              <a:ln>
                <a:noFill/>
              </a:ln>
              <a:solidFill>
                <a:srgbClr val="034EA2"/>
              </a:solidFill>
              <a:effectLst/>
              <a:uLnTx/>
              <a:uFillTx/>
              <a:latin typeface="Manrope" pitchFamily="2" charset="0"/>
              <a:cs typeface="Arial"/>
              <a:sym typeface="Arial"/>
            </a:endParaRPr>
          </a:p>
        </p:txBody>
      </p:sp>
      <p:sp>
        <p:nvSpPr>
          <p:cNvPr id="50" name="Title 4">
            <a:extLst>
              <a:ext uri="{FF2B5EF4-FFF2-40B4-BE49-F238E27FC236}">
                <a16:creationId xmlns:a16="http://schemas.microsoft.com/office/drawing/2014/main" id="{9093256C-DE2A-4437-8177-0569F01018D9}"/>
              </a:ext>
            </a:extLst>
          </p:cNvPr>
          <p:cNvSpPr txBox="1"/>
          <p:nvPr/>
        </p:nvSpPr>
        <p:spPr>
          <a:xfrm>
            <a:off x="5659353" y="5722241"/>
            <a:ext cx="1647901" cy="3739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b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fr-BE" sz="1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Italy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 – FX</a:t>
            </a:r>
            <a:r>
              <a:rPr kumimoji="0" lang="fr-BE" sz="1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2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anrope" pitchFamily="2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1">
                <a:solidFill>
                  <a:srgbClr val="034EA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fr-BE" sz="1300" b="1" i="0" u="none" strike="noStrike" kern="0" cap="none" spc="0" normalizeH="0" baseline="0" noProof="0" dirty="0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8-11 April </a:t>
            </a:r>
            <a:endParaRPr kumimoji="0" sz="1300" b="1" i="0" u="none" strike="noStrike" kern="0" cap="none" spc="0" normalizeH="0" baseline="0" noProof="0" dirty="0">
              <a:ln>
                <a:noFill/>
              </a:ln>
              <a:solidFill>
                <a:srgbClr val="034EA2"/>
              </a:solidFill>
              <a:effectLst/>
              <a:uLnTx/>
              <a:uFillTx/>
              <a:latin typeface="Manrope" pitchFamily="2" charset="0"/>
              <a:cs typeface="Arial"/>
              <a:sym typeface="Arial"/>
            </a:endParaRPr>
          </a:p>
        </p:txBody>
      </p:sp>
      <p:sp>
        <p:nvSpPr>
          <p:cNvPr id="87" name="Title 1">
            <a:extLst>
              <a:ext uri="{FF2B5EF4-FFF2-40B4-BE49-F238E27FC236}">
                <a16:creationId xmlns:a16="http://schemas.microsoft.com/office/drawing/2014/main" id="{7B1F0D9C-D95D-4218-B6B9-BB50E813BB16}"/>
              </a:ext>
            </a:extLst>
          </p:cNvPr>
          <p:cNvSpPr txBox="1">
            <a:spLocks/>
          </p:cNvSpPr>
          <p:nvPr/>
        </p:nvSpPr>
        <p:spPr>
          <a:xfrm>
            <a:off x="284145" y="365126"/>
            <a:ext cx="10792350" cy="4361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2188A"/>
                </a:solidFill>
                <a:latin typeface="Manrope" pitchFamily="2" charset="0"/>
                <a:ea typeface="+mj-ea"/>
                <a:cs typeface="+mj-cs"/>
              </a:defRPr>
            </a:lvl1pPr>
          </a:lstStyle>
          <a:p>
            <a:r>
              <a:rPr lang="en-IE" dirty="0"/>
              <a:t>MODEX 2025</a:t>
            </a:r>
          </a:p>
        </p:txBody>
      </p:sp>
      <p:pic>
        <p:nvPicPr>
          <p:cNvPr id="88" name="Graphic 3">
            <a:extLst>
              <a:ext uri="{FF2B5EF4-FFF2-40B4-BE49-F238E27FC236}">
                <a16:creationId xmlns:a16="http://schemas.microsoft.com/office/drawing/2014/main" id="{FCED6D49-BD53-42E9-934D-8A0BC067B6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7947" y="791433"/>
            <a:ext cx="981078" cy="98107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6C7B83-7064-3C73-62C1-23E109DFDB51}"/>
              </a:ext>
            </a:extLst>
          </p:cNvPr>
          <p:cNvSpPr txBox="1"/>
          <p:nvPr/>
        </p:nvSpPr>
        <p:spPr>
          <a:xfrm>
            <a:off x="267959" y="2171956"/>
            <a:ext cx="2948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>
                <a:latin typeface="Manrope" panose="020B0604020202020204" charset="0"/>
              </a:rPr>
              <a:t>4 Table top </a:t>
            </a:r>
            <a:r>
              <a:rPr lang="fr-BE" sz="1600" b="1" dirty="0" err="1">
                <a:latin typeface="Manrope" panose="020B0604020202020204" charset="0"/>
              </a:rPr>
              <a:t>Exercises</a:t>
            </a:r>
            <a:endParaRPr lang="fr-BE" sz="1600" b="1" dirty="0">
              <a:latin typeface="Manrope" panose="020B0604020202020204" charset="0"/>
            </a:endParaRPr>
          </a:p>
          <a:p>
            <a:r>
              <a:rPr lang="fr-BE" sz="1600" b="1" dirty="0">
                <a:latin typeface="Manrope" panose="020B0604020202020204" charset="0"/>
              </a:rPr>
              <a:t>8 Field </a:t>
            </a:r>
            <a:r>
              <a:rPr lang="fr-BE" sz="1600" b="1" dirty="0" err="1">
                <a:latin typeface="Manrope" panose="020B0604020202020204" charset="0"/>
              </a:rPr>
              <a:t>Exercises</a:t>
            </a:r>
            <a:endParaRPr lang="fr-BE" sz="1600" b="1" dirty="0">
              <a:latin typeface="Manrope" panose="020B0604020202020204" charset="0"/>
            </a:endParaRPr>
          </a:p>
        </p:txBody>
      </p:sp>
      <p:sp>
        <p:nvSpPr>
          <p:cNvPr id="6" name="Rectangle">
            <a:extLst>
              <a:ext uri="{FF2B5EF4-FFF2-40B4-BE49-F238E27FC236}">
                <a16:creationId xmlns:a16="http://schemas.microsoft.com/office/drawing/2014/main" id="{BBB017A6-22DA-7AB5-C25F-F1C9C0E87B2A}"/>
              </a:ext>
            </a:extLst>
          </p:cNvPr>
          <p:cNvSpPr/>
          <p:nvPr/>
        </p:nvSpPr>
        <p:spPr>
          <a:xfrm>
            <a:off x="3812459" y="6051769"/>
            <a:ext cx="1881256" cy="715575"/>
          </a:xfrm>
          <a:prstGeom prst="rect">
            <a:avLst/>
          </a:prstGeom>
          <a:solidFill>
            <a:schemeClr val="bg1">
              <a:alpha val="80131"/>
            </a:schemeClr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Helvetica"/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anrope" pitchFamily="2" charset="0"/>
              <a:cs typeface="Helvetica"/>
              <a:sym typeface="Helvetica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6BEF2429-CE62-E393-BF68-F0C98CBCCE72}"/>
              </a:ext>
            </a:extLst>
          </p:cNvPr>
          <p:cNvSpPr txBox="1"/>
          <p:nvPr/>
        </p:nvSpPr>
        <p:spPr>
          <a:xfrm>
            <a:off x="3977976" y="6210956"/>
            <a:ext cx="1715738" cy="373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fr-BE" sz="1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Spain F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X</a:t>
            </a:r>
            <a:r>
              <a:rPr kumimoji="0" lang="fr-BE" sz="1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2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anrope" pitchFamily="2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1">
                <a:solidFill>
                  <a:srgbClr val="034EA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BE" sz="1300" b="1" dirty="0">
                <a:solidFill>
                  <a:srgbClr val="034EA2"/>
                </a:solidFill>
                <a:latin typeface="Manrope" pitchFamily="2" charset="0"/>
                <a:cs typeface="Arial"/>
                <a:sym typeface="Arial"/>
              </a:rPr>
              <a:t>22</a:t>
            </a:r>
            <a:r>
              <a:rPr kumimoji="0" lang="fr-BE" sz="1300" b="1" i="0" u="none" strike="noStrike" kern="0" cap="none" spc="0" normalizeH="0" baseline="0" noProof="0" dirty="0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-</a:t>
            </a:r>
            <a:r>
              <a:rPr kumimoji="0" sz="1300" b="1" i="0" u="none" strike="noStrike" kern="0" cap="none" spc="0" normalizeH="0" baseline="0" noProof="0" dirty="0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2</a:t>
            </a:r>
            <a:r>
              <a:rPr lang="fr-BE" sz="1300" b="1" kern="0" dirty="0">
                <a:solidFill>
                  <a:srgbClr val="034EA2"/>
                </a:solidFill>
                <a:latin typeface="Manrope" pitchFamily="2" charset="0"/>
                <a:cs typeface="Arial"/>
                <a:sym typeface="Arial"/>
              </a:rPr>
              <a:t>7 Sept</a:t>
            </a:r>
            <a:endParaRPr kumimoji="0" sz="1300" b="1" i="0" u="none" strike="noStrike" kern="0" cap="none" spc="0" normalizeH="0" baseline="0" noProof="0" dirty="0">
              <a:ln>
                <a:noFill/>
              </a:ln>
              <a:solidFill>
                <a:srgbClr val="034EA2"/>
              </a:solidFill>
              <a:effectLst/>
              <a:uLnTx/>
              <a:uFillTx/>
              <a:latin typeface="Manrope" pitchFamily="2" charset="0"/>
              <a:cs typeface="Arial"/>
              <a:sym typeface="Arial"/>
            </a:endParaRPr>
          </a:p>
        </p:txBody>
      </p:sp>
      <p:sp>
        <p:nvSpPr>
          <p:cNvPr id="34" name="Title 4">
            <a:extLst>
              <a:ext uri="{FF2B5EF4-FFF2-40B4-BE49-F238E27FC236}">
                <a16:creationId xmlns:a16="http://schemas.microsoft.com/office/drawing/2014/main" id="{042FC514-065B-AF3B-F1C4-A76BE17E1A3F}"/>
              </a:ext>
            </a:extLst>
          </p:cNvPr>
          <p:cNvSpPr txBox="1"/>
          <p:nvPr/>
        </p:nvSpPr>
        <p:spPr>
          <a:xfrm>
            <a:off x="6938535" y="4114052"/>
            <a:ext cx="1951427" cy="373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fr-BE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Austria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 – FX</a:t>
            </a:r>
            <a:r>
              <a:rPr lang="fr-BE" sz="1400" b="1" kern="0" dirty="0">
                <a:solidFill>
                  <a:srgbClr val="000000"/>
                </a:solidFill>
                <a:latin typeface="Manrope" pitchFamily="2" charset="0"/>
                <a:cs typeface="Arial"/>
                <a:sym typeface="Arial"/>
              </a:rPr>
              <a:t>4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nrope" pitchFamily="2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1">
                <a:solidFill>
                  <a:srgbClr val="034EA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BE" sz="1300" b="1" dirty="0">
                <a:solidFill>
                  <a:srgbClr val="034EA2"/>
                </a:solidFill>
                <a:latin typeface="Manrope" pitchFamily="2" charset="0"/>
                <a:cs typeface="Arial"/>
                <a:sym typeface="Arial"/>
              </a:rPr>
              <a:t>  14-18 </a:t>
            </a:r>
            <a:r>
              <a:rPr lang="fr-BE" sz="1300" b="1" dirty="0" err="1">
                <a:solidFill>
                  <a:srgbClr val="034EA2"/>
                </a:solidFill>
                <a:latin typeface="Manrope" pitchFamily="2" charset="0"/>
                <a:cs typeface="Arial"/>
                <a:sym typeface="Arial"/>
              </a:rPr>
              <a:t>October</a:t>
            </a:r>
            <a:endParaRPr kumimoji="0" sz="1300" b="1" i="0" u="none" strike="noStrike" kern="0" cap="none" spc="0" normalizeH="0" baseline="0" noProof="0" dirty="0">
              <a:ln>
                <a:noFill/>
              </a:ln>
              <a:solidFill>
                <a:srgbClr val="034EA2"/>
              </a:solidFill>
              <a:effectLst/>
              <a:uLnTx/>
              <a:uFillTx/>
              <a:latin typeface="Manrope" pitchFamily="2" charset="0"/>
              <a:cs typeface="Arial"/>
              <a:sym typeface="Arial"/>
            </a:endParaRPr>
          </a:p>
        </p:txBody>
      </p:sp>
      <p:sp>
        <p:nvSpPr>
          <p:cNvPr id="40" name="Rectangle">
            <a:extLst>
              <a:ext uri="{FF2B5EF4-FFF2-40B4-BE49-F238E27FC236}">
                <a16:creationId xmlns:a16="http://schemas.microsoft.com/office/drawing/2014/main" id="{BD4BDA7D-65C3-87A7-FCAF-DD189D449ACB}"/>
              </a:ext>
            </a:extLst>
          </p:cNvPr>
          <p:cNvSpPr/>
          <p:nvPr/>
        </p:nvSpPr>
        <p:spPr>
          <a:xfrm>
            <a:off x="7119581" y="5077742"/>
            <a:ext cx="2347923" cy="485312"/>
          </a:xfrm>
          <a:prstGeom prst="rect">
            <a:avLst/>
          </a:prstGeom>
          <a:solidFill>
            <a:schemeClr val="bg1">
              <a:alpha val="80131"/>
            </a:schemeClr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Helvetica"/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anrope" pitchFamily="2" charset="0"/>
              <a:cs typeface="Helvetica"/>
              <a:sym typeface="Helvetica"/>
            </a:endParaRPr>
          </a:p>
        </p:txBody>
      </p:sp>
      <p:sp>
        <p:nvSpPr>
          <p:cNvPr id="43" name="Title 4">
            <a:extLst>
              <a:ext uri="{FF2B5EF4-FFF2-40B4-BE49-F238E27FC236}">
                <a16:creationId xmlns:a16="http://schemas.microsoft.com/office/drawing/2014/main" id="{3FF89209-0E32-CA2E-9862-ECDF944332F1}"/>
              </a:ext>
            </a:extLst>
          </p:cNvPr>
          <p:cNvSpPr txBox="1"/>
          <p:nvPr/>
        </p:nvSpPr>
        <p:spPr>
          <a:xfrm>
            <a:off x="7232726" y="5146851"/>
            <a:ext cx="1380700" cy="3739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b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IE" sz="1400" b="1" kern="0" dirty="0">
                <a:solidFill>
                  <a:srgbClr val="0433FF"/>
                </a:solidFill>
                <a:latin typeface="Manrope" pitchFamily="2" charset="0"/>
                <a:cs typeface="Arial"/>
                <a:sym typeface="Arial"/>
              </a:rPr>
              <a:t>Croatia </a:t>
            </a:r>
            <a:r>
              <a:rPr kumimoji="0" lang="en-IE" sz="1400" b="1" i="0" u="none" strike="noStrike" kern="0" cap="none" spc="0" normalizeH="0" baseline="0" noProof="0" dirty="0">
                <a:ln>
                  <a:noFill/>
                </a:ln>
                <a:solidFill>
                  <a:srgbClr val="0433FF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– TTX6</a:t>
            </a:r>
          </a:p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1">
                <a:solidFill>
                  <a:srgbClr val="034EA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6-10 October</a:t>
            </a:r>
          </a:p>
        </p:txBody>
      </p:sp>
      <p:sp>
        <p:nvSpPr>
          <p:cNvPr id="52" name="Rectangle">
            <a:extLst>
              <a:ext uri="{FF2B5EF4-FFF2-40B4-BE49-F238E27FC236}">
                <a16:creationId xmlns:a16="http://schemas.microsoft.com/office/drawing/2014/main" id="{B42D371D-5FEB-4CC0-9EE8-2647F68CF683}"/>
              </a:ext>
            </a:extLst>
          </p:cNvPr>
          <p:cNvSpPr/>
          <p:nvPr/>
        </p:nvSpPr>
        <p:spPr>
          <a:xfrm>
            <a:off x="8778850" y="2482179"/>
            <a:ext cx="1851736" cy="485312"/>
          </a:xfrm>
          <a:prstGeom prst="rect">
            <a:avLst/>
          </a:prstGeom>
          <a:solidFill>
            <a:schemeClr val="bg1">
              <a:alpha val="80131"/>
            </a:schemeClr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Helvetica"/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anrope" pitchFamily="2" charset="0"/>
              <a:cs typeface="Helvetica"/>
              <a:sym typeface="Helvetica"/>
            </a:endParaRPr>
          </a:p>
        </p:txBody>
      </p:sp>
      <p:sp>
        <p:nvSpPr>
          <p:cNvPr id="55" name="Title 4">
            <a:extLst>
              <a:ext uri="{FF2B5EF4-FFF2-40B4-BE49-F238E27FC236}">
                <a16:creationId xmlns:a16="http://schemas.microsoft.com/office/drawing/2014/main" id="{B82EB106-4399-42CF-9777-C9BF5403DB5E}"/>
              </a:ext>
            </a:extLst>
          </p:cNvPr>
          <p:cNvSpPr txBox="1"/>
          <p:nvPr/>
        </p:nvSpPr>
        <p:spPr>
          <a:xfrm>
            <a:off x="8857968" y="2560841"/>
            <a:ext cx="2116342" cy="373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fr-BE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Latvia</a:t>
            </a:r>
            <a:r>
              <a:rPr kumimoji="0" lang="fr-B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– FX</a:t>
            </a:r>
            <a:r>
              <a:rPr kumimoji="0" lang="fr-B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4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nrope" pitchFamily="2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1">
                <a:solidFill>
                  <a:srgbClr val="034EA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BE" sz="1300" b="1" kern="0" dirty="0">
                <a:solidFill>
                  <a:srgbClr val="034EA2"/>
                </a:solidFill>
                <a:latin typeface="Manrope" pitchFamily="2" charset="0"/>
                <a:cs typeface="Arial"/>
                <a:sym typeface="Arial"/>
              </a:rPr>
              <a:t>9-12 </a:t>
            </a:r>
            <a:r>
              <a:rPr lang="fr-BE" sz="1300" b="1" kern="0" dirty="0" err="1">
                <a:solidFill>
                  <a:srgbClr val="034EA2"/>
                </a:solidFill>
                <a:latin typeface="Manrope" pitchFamily="2" charset="0"/>
                <a:cs typeface="Arial"/>
                <a:sym typeface="Arial"/>
              </a:rPr>
              <a:t>September</a:t>
            </a:r>
            <a:endParaRPr kumimoji="0" sz="1300" b="1" i="0" u="none" strike="noStrike" kern="0" cap="none" spc="0" normalizeH="0" baseline="0" noProof="0" dirty="0">
              <a:ln>
                <a:noFill/>
              </a:ln>
              <a:solidFill>
                <a:srgbClr val="034EA2"/>
              </a:solidFill>
              <a:effectLst/>
              <a:uLnTx/>
              <a:uFillTx/>
              <a:latin typeface="Manrope" pitchFamily="2" charset="0"/>
              <a:cs typeface="Arial"/>
              <a:sym typeface="Arial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2D3A3C8-0454-7B86-83D8-4168373F5BC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640423" y="5662269"/>
            <a:ext cx="494947" cy="49494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58154343-E1D5-1114-5AA2-52227F61F29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0275838" y="5530799"/>
            <a:ext cx="565391" cy="565391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50932E7-645B-B111-5E9E-5E7A7689444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8810319" y="4503208"/>
            <a:ext cx="565391" cy="565391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B75E39DB-3282-DE19-E152-BAD93C68A5F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5200977" y="3323203"/>
            <a:ext cx="565391" cy="565391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69D6D950-E1CB-AB61-AB4F-CAF3D5B100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174" y="3502507"/>
            <a:ext cx="569015" cy="565558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BCF4810D-4820-B6D9-F2DD-7B989C689D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579" y="3460515"/>
            <a:ext cx="691972" cy="687767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811B088C-E19F-7BE1-A198-E422469F77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850" y="3969264"/>
            <a:ext cx="569015" cy="56555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3245AD91-F8EC-3C0E-4D00-13F400F67A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255" y="3927272"/>
            <a:ext cx="691972" cy="687767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21F1E730-1680-411C-B8B0-FEAB1B74F8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487" y="5423591"/>
            <a:ext cx="569015" cy="565558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3242F63C-F27D-A642-718E-DC43211F22E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892" y="5381599"/>
            <a:ext cx="691972" cy="687767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9F8FD50C-F396-E1F3-FBDE-470644402C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240" y="3006967"/>
            <a:ext cx="569015" cy="565558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45678DE7-AA29-3D3B-DA33-14A0B9566D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646" y="5021377"/>
            <a:ext cx="569015" cy="565558"/>
          </a:xfrm>
          <a:prstGeom prst="rect">
            <a:avLst/>
          </a:prstGeom>
        </p:spPr>
      </p:pic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73D00610-F042-A86E-3B0A-41B9E4C5289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592" y="5077742"/>
            <a:ext cx="551823" cy="548470"/>
          </a:xfrm>
          <a:prstGeom prst="rect">
            <a:avLst/>
          </a:prstGeom>
        </p:spPr>
      </p:pic>
      <p:pic>
        <p:nvPicPr>
          <p:cNvPr id="39" name="Picture 38" descr="Icon&#10;&#10;Description automatically generated">
            <a:extLst>
              <a:ext uri="{FF2B5EF4-FFF2-40B4-BE49-F238E27FC236}">
                <a16:creationId xmlns:a16="http://schemas.microsoft.com/office/drawing/2014/main" id="{CF7BEB5A-B53C-D1BB-0C4A-5EE0E871C92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282" y="2441649"/>
            <a:ext cx="551823" cy="548470"/>
          </a:xfrm>
          <a:prstGeom prst="rect">
            <a:avLst/>
          </a:prstGeom>
        </p:spPr>
      </p:pic>
      <p:pic>
        <p:nvPicPr>
          <p:cNvPr id="41" name="Picture 40" descr="Logo, icon&#10;&#10;Description automatically generated with medium confidence">
            <a:extLst>
              <a:ext uri="{FF2B5EF4-FFF2-40B4-BE49-F238E27FC236}">
                <a16:creationId xmlns:a16="http://schemas.microsoft.com/office/drawing/2014/main" id="{6FF45DA3-C7F0-5C73-B961-60ECBF48D7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129" y="2252400"/>
            <a:ext cx="516946" cy="513805"/>
          </a:xfrm>
          <a:prstGeom prst="rect">
            <a:avLst/>
          </a:prstGeom>
        </p:spPr>
      </p:pic>
      <p:sp>
        <p:nvSpPr>
          <p:cNvPr id="42" name="Title 4">
            <a:extLst>
              <a:ext uri="{FF2B5EF4-FFF2-40B4-BE49-F238E27FC236}">
                <a16:creationId xmlns:a16="http://schemas.microsoft.com/office/drawing/2014/main" id="{4F789591-B053-E7A8-F61D-DB30EBB0617E}"/>
              </a:ext>
            </a:extLst>
          </p:cNvPr>
          <p:cNvSpPr txBox="1"/>
          <p:nvPr/>
        </p:nvSpPr>
        <p:spPr>
          <a:xfrm>
            <a:off x="5035379" y="6450306"/>
            <a:ext cx="646584" cy="333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>
                <a:solidFill>
                  <a:srgbClr val="EA333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2188A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EUCPT</a:t>
            </a:r>
          </a:p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>
                <a:solidFill>
                  <a:srgbClr val="EA333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2188A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&amp; TAST</a:t>
            </a:r>
          </a:p>
        </p:txBody>
      </p:sp>
      <p:pic>
        <p:nvPicPr>
          <p:cNvPr id="44" name="Picture 43" descr="Logo, icon&#10;&#10;Description automatically generated with medium confidence">
            <a:extLst>
              <a:ext uri="{FF2B5EF4-FFF2-40B4-BE49-F238E27FC236}">
                <a16:creationId xmlns:a16="http://schemas.microsoft.com/office/drawing/2014/main" id="{6EF42241-434B-AB7A-7223-BA1ADCD39E0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765" y="5988257"/>
            <a:ext cx="516946" cy="51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135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89">
            <a:extLst>
              <a:ext uri="{FF2B5EF4-FFF2-40B4-BE49-F238E27FC236}">
                <a16:creationId xmlns:a16="http://schemas.microsoft.com/office/drawing/2014/main" id="{EC0A5374-63FC-4E1D-B182-BC2F11E625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5" b="6725"/>
          <a:stretch/>
        </p:blipFill>
        <p:spPr>
          <a:xfrm>
            <a:off x="3329411" y="0"/>
            <a:ext cx="8872889" cy="6858000"/>
          </a:xfrm>
          <a:prstGeom prst="rect">
            <a:avLst/>
          </a:prstGeom>
        </p:spPr>
      </p:pic>
      <p:sp>
        <p:nvSpPr>
          <p:cNvPr id="75" name="Rectangle">
            <a:extLst>
              <a:ext uri="{FF2B5EF4-FFF2-40B4-BE49-F238E27FC236}">
                <a16:creationId xmlns:a16="http://schemas.microsoft.com/office/drawing/2014/main" id="{67E52032-5542-463D-B095-B7ACAF98D702}"/>
              </a:ext>
            </a:extLst>
          </p:cNvPr>
          <p:cNvSpPr/>
          <p:nvPr/>
        </p:nvSpPr>
        <p:spPr>
          <a:xfrm>
            <a:off x="5057740" y="2339260"/>
            <a:ext cx="2053512" cy="485312"/>
          </a:xfrm>
          <a:prstGeom prst="rect">
            <a:avLst/>
          </a:prstGeom>
          <a:solidFill>
            <a:schemeClr val="bg1">
              <a:alpha val="80131"/>
            </a:schemeClr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Helvetica"/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anrope" pitchFamily="2" charset="0"/>
              <a:cs typeface="Helvetica"/>
              <a:sym typeface="Helvetica"/>
            </a:endParaRPr>
          </a:p>
        </p:txBody>
      </p:sp>
      <p:sp>
        <p:nvSpPr>
          <p:cNvPr id="79" name="Rectangle">
            <a:extLst>
              <a:ext uri="{FF2B5EF4-FFF2-40B4-BE49-F238E27FC236}">
                <a16:creationId xmlns:a16="http://schemas.microsoft.com/office/drawing/2014/main" id="{163806E0-3AA8-490A-9C1D-362D966B35EB}"/>
              </a:ext>
            </a:extLst>
          </p:cNvPr>
          <p:cNvSpPr/>
          <p:nvPr/>
        </p:nvSpPr>
        <p:spPr>
          <a:xfrm>
            <a:off x="6475433" y="3601625"/>
            <a:ext cx="1999860" cy="485312"/>
          </a:xfrm>
          <a:prstGeom prst="rect">
            <a:avLst/>
          </a:prstGeom>
          <a:solidFill>
            <a:schemeClr val="bg1">
              <a:alpha val="80131"/>
            </a:schemeClr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Helvetica"/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anrope" pitchFamily="2" charset="0"/>
              <a:cs typeface="Helvetica"/>
              <a:sym typeface="Helvetica"/>
            </a:endParaRPr>
          </a:p>
        </p:txBody>
      </p:sp>
      <p:sp>
        <p:nvSpPr>
          <p:cNvPr id="80" name="Rectangle">
            <a:extLst>
              <a:ext uri="{FF2B5EF4-FFF2-40B4-BE49-F238E27FC236}">
                <a16:creationId xmlns:a16="http://schemas.microsoft.com/office/drawing/2014/main" id="{669A811A-C267-4AD8-BA6E-AE9DA0C9C334}"/>
              </a:ext>
            </a:extLst>
          </p:cNvPr>
          <p:cNvSpPr/>
          <p:nvPr/>
        </p:nvSpPr>
        <p:spPr>
          <a:xfrm>
            <a:off x="7325755" y="4992917"/>
            <a:ext cx="2116343" cy="485312"/>
          </a:xfrm>
          <a:prstGeom prst="rect">
            <a:avLst/>
          </a:prstGeom>
          <a:solidFill>
            <a:schemeClr val="bg1">
              <a:alpha val="80131"/>
            </a:schemeClr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Helvetica"/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anrope" pitchFamily="2" charset="0"/>
              <a:cs typeface="Helvetica"/>
              <a:sym typeface="Helvetica"/>
            </a:endParaRPr>
          </a:p>
        </p:txBody>
      </p:sp>
      <p:sp>
        <p:nvSpPr>
          <p:cNvPr id="74" name="Rectangle">
            <a:extLst>
              <a:ext uri="{FF2B5EF4-FFF2-40B4-BE49-F238E27FC236}">
                <a16:creationId xmlns:a16="http://schemas.microsoft.com/office/drawing/2014/main" id="{0582F880-3340-465F-B59A-990E5A70179D}"/>
              </a:ext>
            </a:extLst>
          </p:cNvPr>
          <p:cNvSpPr/>
          <p:nvPr/>
        </p:nvSpPr>
        <p:spPr>
          <a:xfrm>
            <a:off x="4147746" y="3421025"/>
            <a:ext cx="1999860" cy="494112"/>
          </a:xfrm>
          <a:prstGeom prst="rect">
            <a:avLst/>
          </a:prstGeom>
          <a:solidFill>
            <a:schemeClr val="bg1">
              <a:alpha val="80131"/>
            </a:schemeClr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Helvetica"/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anrope" pitchFamily="2" charset="0"/>
              <a:cs typeface="Helvetica"/>
              <a:sym typeface="Helvetica"/>
            </a:endParaRPr>
          </a:p>
        </p:txBody>
      </p:sp>
      <p:sp>
        <p:nvSpPr>
          <p:cNvPr id="58" name="Rectangle">
            <a:extLst>
              <a:ext uri="{FF2B5EF4-FFF2-40B4-BE49-F238E27FC236}">
                <a16:creationId xmlns:a16="http://schemas.microsoft.com/office/drawing/2014/main" id="{B7884345-B256-49CE-9A0D-3EB397B2DBF6}"/>
              </a:ext>
            </a:extLst>
          </p:cNvPr>
          <p:cNvSpPr/>
          <p:nvPr/>
        </p:nvSpPr>
        <p:spPr>
          <a:xfrm>
            <a:off x="1686020" y="4989897"/>
            <a:ext cx="2122055" cy="515541"/>
          </a:xfrm>
          <a:prstGeom prst="rect">
            <a:avLst/>
          </a:prstGeom>
          <a:solidFill>
            <a:schemeClr val="bg1">
              <a:alpha val="80131"/>
            </a:schemeClr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Helvetica"/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anrope" pitchFamily="2" charset="0"/>
              <a:cs typeface="Helvetica"/>
              <a:sym typeface="Helvetica"/>
            </a:endParaRPr>
          </a:p>
        </p:txBody>
      </p:sp>
      <p:sp>
        <p:nvSpPr>
          <p:cNvPr id="60" name="Rectangle">
            <a:extLst>
              <a:ext uri="{FF2B5EF4-FFF2-40B4-BE49-F238E27FC236}">
                <a16:creationId xmlns:a16="http://schemas.microsoft.com/office/drawing/2014/main" id="{EB48273E-9CB8-4489-A456-80B7F2941470}"/>
              </a:ext>
            </a:extLst>
          </p:cNvPr>
          <p:cNvSpPr/>
          <p:nvPr/>
        </p:nvSpPr>
        <p:spPr>
          <a:xfrm>
            <a:off x="5057740" y="4433294"/>
            <a:ext cx="2053511" cy="515541"/>
          </a:xfrm>
          <a:prstGeom prst="rect">
            <a:avLst/>
          </a:prstGeom>
          <a:solidFill>
            <a:schemeClr val="bg1">
              <a:alpha val="80131"/>
            </a:schemeClr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Helvetica"/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anrope" pitchFamily="2" charset="0"/>
              <a:cs typeface="Helvetica"/>
              <a:sym typeface="Helvetica"/>
            </a:endParaRPr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4A051112-A042-4474-A3E2-0136C1CF0CD0}"/>
              </a:ext>
            </a:extLst>
          </p:cNvPr>
          <p:cNvSpPr txBox="1"/>
          <p:nvPr/>
        </p:nvSpPr>
        <p:spPr>
          <a:xfrm>
            <a:off x="5135978" y="2409365"/>
            <a:ext cx="2078333" cy="373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fr-BE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Denmark</a:t>
            </a:r>
            <a:r>
              <a:rPr kumimoji="0" lang="fr-B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 – FX</a:t>
            </a:r>
            <a:r>
              <a:rPr kumimoji="0" lang="fr-B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5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nrope" pitchFamily="2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1">
                <a:solidFill>
                  <a:srgbClr val="034EA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BE" sz="1300" b="1" dirty="0">
                <a:solidFill>
                  <a:srgbClr val="034EA2"/>
                </a:solidFill>
                <a:latin typeface="Manrope" pitchFamily="2" charset="0"/>
                <a:cs typeface="Arial"/>
                <a:sym typeface="Arial"/>
              </a:rPr>
              <a:t>23</a:t>
            </a:r>
            <a:r>
              <a:rPr kumimoji="0" sz="1300" b="1" i="0" u="none" strike="noStrike" kern="0" cap="none" spc="0" normalizeH="0" baseline="0" noProof="0" dirty="0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-</a:t>
            </a:r>
            <a:r>
              <a:rPr kumimoji="0" lang="fr-BE" sz="1300" b="1" i="0" u="none" strike="noStrike" kern="0" cap="none" spc="0" normalizeH="0" baseline="0" noProof="0" dirty="0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26</a:t>
            </a:r>
            <a:r>
              <a:rPr kumimoji="0" sz="1300" b="1" i="0" u="none" strike="noStrike" kern="0" cap="none" spc="0" normalizeH="0" baseline="0" noProof="0" dirty="0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 </a:t>
            </a:r>
            <a:r>
              <a:rPr kumimoji="0" lang="fr-BE" sz="1300" b="1" i="0" u="none" strike="noStrike" kern="0" cap="none" spc="0" normalizeH="0" baseline="0" noProof="0" dirty="0" err="1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January</a:t>
            </a:r>
            <a:r>
              <a:rPr kumimoji="0" sz="1300" b="1" i="0" u="none" strike="noStrike" kern="0" cap="none" spc="0" normalizeH="0" baseline="0" noProof="0" dirty="0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 </a:t>
            </a:r>
          </a:p>
        </p:txBody>
      </p:sp>
      <p:sp>
        <p:nvSpPr>
          <p:cNvPr id="20" name="Title 4">
            <a:extLst>
              <a:ext uri="{FF2B5EF4-FFF2-40B4-BE49-F238E27FC236}">
                <a16:creationId xmlns:a16="http://schemas.microsoft.com/office/drawing/2014/main" id="{9B79D3DD-A6E1-4485-861A-107F76596E9F}"/>
              </a:ext>
            </a:extLst>
          </p:cNvPr>
          <p:cNvSpPr txBox="1"/>
          <p:nvPr/>
        </p:nvSpPr>
        <p:spPr>
          <a:xfrm>
            <a:off x="7383396" y="5032530"/>
            <a:ext cx="1715740" cy="3739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b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IE" sz="1400" b="1" kern="0" dirty="0">
                <a:solidFill>
                  <a:srgbClr val="0433FF"/>
                </a:solidFill>
                <a:latin typeface="Manrope" pitchFamily="2" charset="0"/>
                <a:cs typeface="Arial"/>
                <a:sym typeface="Arial"/>
              </a:rPr>
              <a:t>Slovenia </a:t>
            </a:r>
            <a:r>
              <a:rPr kumimoji="0" lang="en-IE" sz="1400" b="1" i="0" u="none" strike="noStrike" kern="0" cap="none" spc="0" normalizeH="0" baseline="0" noProof="0" dirty="0">
                <a:ln>
                  <a:noFill/>
                </a:ln>
                <a:solidFill>
                  <a:srgbClr val="0433FF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– TTX10</a:t>
            </a:r>
          </a:p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1">
                <a:solidFill>
                  <a:srgbClr val="034EA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BE" sz="1300" b="1" kern="0" dirty="0">
                <a:solidFill>
                  <a:srgbClr val="034EA2"/>
                </a:solidFill>
                <a:latin typeface="Manrope" pitchFamily="2" charset="0"/>
                <a:cs typeface="Arial"/>
                <a:sym typeface="Arial"/>
              </a:rPr>
              <a:t>28 Sept-2 </a:t>
            </a:r>
            <a:r>
              <a:rPr lang="fr-BE" sz="1300" b="1" kern="0" dirty="0" err="1">
                <a:solidFill>
                  <a:srgbClr val="034EA2"/>
                </a:solidFill>
                <a:latin typeface="Manrope" pitchFamily="2" charset="0"/>
                <a:cs typeface="Arial"/>
                <a:sym typeface="Arial"/>
              </a:rPr>
              <a:t>Oct</a:t>
            </a:r>
            <a:endParaRPr kumimoji="0" sz="1300" b="1" i="0" u="none" strike="noStrike" kern="0" cap="none" spc="0" normalizeH="0" baseline="0" noProof="0" dirty="0">
              <a:ln>
                <a:noFill/>
              </a:ln>
              <a:solidFill>
                <a:srgbClr val="034EA2"/>
              </a:solidFill>
              <a:effectLst/>
              <a:uLnTx/>
              <a:uFillTx/>
              <a:latin typeface="Manrope" pitchFamily="2" charset="0"/>
              <a:cs typeface="Arial"/>
              <a:sym typeface="Arial"/>
            </a:endParaRPr>
          </a:p>
        </p:txBody>
      </p:sp>
      <p:sp>
        <p:nvSpPr>
          <p:cNvPr id="25" name="Title 4">
            <a:extLst>
              <a:ext uri="{FF2B5EF4-FFF2-40B4-BE49-F238E27FC236}">
                <a16:creationId xmlns:a16="http://schemas.microsoft.com/office/drawing/2014/main" id="{1A9FF266-1E75-4B3B-B5C6-506D0CAC5E85}"/>
              </a:ext>
            </a:extLst>
          </p:cNvPr>
          <p:cNvSpPr txBox="1"/>
          <p:nvPr/>
        </p:nvSpPr>
        <p:spPr>
          <a:xfrm>
            <a:off x="6529870" y="3662339"/>
            <a:ext cx="1715740" cy="3739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b">
            <a:spAutoFit/>
          </a:bodyPr>
          <a:lstStyle/>
          <a:p>
            <a:pPr hangingPunct="0">
              <a:lnSpc>
                <a:spcPct val="90000"/>
              </a:lnSpc>
              <a:defRPr sz="1400" b="1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IE" sz="1400" b="1" kern="0" dirty="0">
                <a:solidFill>
                  <a:srgbClr val="0433FF"/>
                </a:solidFill>
                <a:latin typeface="Manrope" pitchFamily="2" charset="0"/>
                <a:cs typeface="Arial"/>
                <a:sym typeface="Arial"/>
              </a:rPr>
              <a:t>Germany </a:t>
            </a:r>
            <a:r>
              <a:rPr kumimoji="0" lang="en-IE" sz="1400" b="1" i="0" u="none" strike="noStrike" kern="0" cap="none" spc="0" normalizeH="0" baseline="0" noProof="0" dirty="0">
                <a:ln>
                  <a:noFill/>
                </a:ln>
                <a:solidFill>
                  <a:srgbClr val="0433FF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– TTX8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433FF"/>
              </a:solidFill>
              <a:effectLst/>
              <a:uLnTx/>
              <a:uFillTx/>
              <a:latin typeface="Manrope" pitchFamily="2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1">
                <a:solidFill>
                  <a:srgbClr val="034EA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BE" sz="1300" b="1" dirty="0">
                <a:solidFill>
                  <a:srgbClr val="034EA2"/>
                </a:solidFill>
                <a:latin typeface="Manrope" pitchFamily="2" charset="0"/>
                <a:cs typeface="Arial"/>
                <a:sym typeface="Arial"/>
              </a:rPr>
              <a:t>13</a:t>
            </a:r>
            <a:r>
              <a:rPr kumimoji="0" sz="1300" b="1" i="0" u="none" strike="noStrike" kern="0" cap="none" spc="0" normalizeH="0" baseline="0" noProof="0" dirty="0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-</a:t>
            </a:r>
            <a:r>
              <a:rPr kumimoji="0" lang="fr-BE" sz="1300" b="1" i="0" u="none" strike="noStrike" kern="0" cap="none" spc="0" normalizeH="0" baseline="0" noProof="0" dirty="0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17 April</a:t>
            </a:r>
            <a:endParaRPr kumimoji="0" sz="1300" b="1" i="0" u="none" strike="noStrike" kern="0" cap="none" spc="0" normalizeH="0" baseline="0" noProof="0" dirty="0">
              <a:ln>
                <a:noFill/>
              </a:ln>
              <a:solidFill>
                <a:srgbClr val="034EA2"/>
              </a:solidFill>
              <a:effectLst/>
              <a:uLnTx/>
              <a:uFillTx/>
              <a:latin typeface="Manrope" pitchFamily="2" charset="0"/>
              <a:cs typeface="Arial"/>
              <a:sym typeface="Arial"/>
            </a:endParaRPr>
          </a:p>
        </p:txBody>
      </p:sp>
      <p:sp>
        <p:nvSpPr>
          <p:cNvPr id="35" name="Title 4">
            <a:extLst>
              <a:ext uri="{FF2B5EF4-FFF2-40B4-BE49-F238E27FC236}">
                <a16:creationId xmlns:a16="http://schemas.microsoft.com/office/drawing/2014/main" id="{AC47DC63-A4A0-42A6-B87F-CD5A6EECCC38}"/>
              </a:ext>
            </a:extLst>
          </p:cNvPr>
          <p:cNvSpPr txBox="1"/>
          <p:nvPr/>
        </p:nvSpPr>
        <p:spPr>
          <a:xfrm>
            <a:off x="4249318" y="3481106"/>
            <a:ext cx="1999860" cy="3739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b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IE" sz="1400" b="1" kern="0" dirty="0">
                <a:solidFill>
                  <a:srgbClr val="0433FF"/>
                </a:solidFill>
                <a:latin typeface="Manrope" pitchFamily="2" charset="0"/>
                <a:cs typeface="Arial"/>
                <a:sym typeface="Arial"/>
              </a:rPr>
              <a:t>Belgium </a:t>
            </a:r>
            <a:r>
              <a:rPr kumimoji="0" lang="en-IE" sz="1400" b="1" i="0" u="none" strike="noStrike" kern="0" cap="none" spc="0" normalizeH="0" baseline="0" noProof="0" dirty="0">
                <a:ln>
                  <a:noFill/>
                </a:ln>
                <a:solidFill>
                  <a:srgbClr val="0433FF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– TTX9</a:t>
            </a:r>
          </a:p>
          <a:p>
            <a:pPr marL="0" marR="0" lvl="0" indent="0" algn="just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1">
                <a:solidFill>
                  <a:srgbClr val="034EA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BE" sz="1300" b="1" dirty="0">
                <a:solidFill>
                  <a:srgbClr val="034EA2"/>
                </a:solidFill>
                <a:latin typeface="Manrope" pitchFamily="2" charset="0"/>
                <a:cs typeface="Arial"/>
                <a:sym typeface="Arial"/>
              </a:rPr>
              <a:t>1-5 June</a:t>
            </a:r>
            <a:endParaRPr kumimoji="0" sz="1300" b="1" i="0" u="none" strike="noStrike" kern="0" cap="none" spc="0" normalizeH="0" baseline="0" noProof="0" dirty="0">
              <a:ln>
                <a:noFill/>
              </a:ln>
              <a:solidFill>
                <a:srgbClr val="034EA2"/>
              </a:solidFill>
              <a:effectLst/>
              <a:uLnTx/>
              <a:uFillTx/>
              <a:latin typeface="Manrope" pitchFamily="2" charset="0"/>
              <a:cs typeface="Arial"/>
              <a:sym typeface="Arial"/>
            </a:endParaRPr>
          </a:p>
        </p:txBody>
      </p:sp>
      <p:sp>
        <p:nvSpPr>
          <p:cNvPr id="87" name="Title 1">
            <a:extLst>
              <a:ext uri="{FF2B5EF4-FFF2-40B4-BE49-F238E27FC236}">
                <a16:creationId xmlns:a16="http://schemas.microsoft.com/office/drawing/2014/main" id="{7B1F0D9C-D95D-4218-B6B9-BB50E813BB16}"/>
              </a:ext>
            </a:extLst>
          </p:cNvPr>
          <p:cNvSpPr txBox="1">
            <a:spLocks/>
          </p:cNvSpPr>
          <p:nvPr/>
        </p:nvSpPr>
        <p:spPr>
          <a:xfrm>
            <a:off x="284145" y="365126"/>
            <a:ext cx="10792350" cy="4361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2188A"/>
                </a:solidFill>
                <a:latin typeface="Manrope" pitchFamily="2" charset="0"/>
                <a:ea typeface="+mj-ea"/>
                <a:cs typeface="+mj-cs"/>
              </a:defRPr>
            </a:lvl1pPr>
          </a:lstStyle>
          <a:p>
            <a:r>
              <a:rPr lang="en-IE" dirty="0"/>
              <a:t>MODEX 2026</a:t>
            </a:r>
          </a:p>
        </p:txBody>
      </p:sp>
      <p:pic>
        <p:nvPicPr>
          <p:cNvPr id="88" name="Graphic 3">
            <a:extLst>
              <a:ext uri="{FF2B5EF4-FFF2-40B4-BE49-F238E27FC236}">
                <a16:creationId xmlns:a16="http://schemas.microsoft.com/office/drawing/2014/main" id="{FCED6D49-BD53-42E9-934D-8A0BC067B6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7947" y="791433"/>
            <a:ext cx="981078" cy="98107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6C7B83-7064-3C73-62C1-23E109DFDB51}"/>
              </a:ext>
            </a:extLst>
          </p:cNvPr>
          <p:cNvSpPr txBox="1"/>
          <p:nvPr/>
        </p:nvSpPr>
        <p:spPr>
          <a:xfrm>
            <a:off x="267959" y="2171956"/>
            <a:ext cx="2948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>
                <a:latin typeface="Manrope" panose="020B0604020202020204" charset="0"/>
              </a:rPr>
              <a:t>4 Table top </a:t>
            </a:r>
            <a:r>
              <a:rPr lang="fr-BE" sz="1600" b="1" dirty="0" err="1">
                <a:latin typeface="Manrope" panose="020B0604020202020204" charset="0"/>
              </a:rPr>
              <a:t>Exercises</a:t>
            </a:r>
            <a:endParaRPr lang="fr-BE" sz="1600" b="1" dirty="0">
              <a:latin typeface="Manrope" panose="020B0604020202020204" charset="0"/>
            </a:endParaRPr>
          </a:p>
          <a:p>
            <a:r>
              <a:rPr lang="fr-BE" sz="1600" b="1" dirty="0">
                <a:latin typeface="Manrope" panose="020B0604020202020204" charset="0"/>
              </a:rPr>
              <a:t>4 Field </a:t>
            </a:r>
            <a:r>
              <a:rPr lang="fr-BE" sz="1600" b="1" dirty="0" err="1">
                <a:latin typeface="Manrope" panose="020B0604020202020204" charset="0"/>
              </a:rPr>
              <a:t>Exercises</a:t>
            </a:r>
            <a:endParaRPr lang="fr-BE" sz="1600" b="1" dirty="0">
              <a:latin typeface="Manrope" panose="020B0604020202020204" charset="0"/>
            </a:endParaRP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5362CC75-604C-4501-BB80-8AA644B95DF3}"/>
              </a:ext>
            </a:extLst>
          </p:cNvPr>
          <p:cNvSpPr txBox="1"/>
          <p:nvPr/>
        </p:nvSpPr>
        <p:spPr>
          <a:xfrm>
            <a:off x="1808080" y="5078599"/>
            <a:ext cx="1715740" cy="3739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b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1400" b="1" kern="0" dirty="0">
                <a:solidFill>
                  <a:srgbClr val="0433FF"/>
                </a:solidFill>
                <a:latin typeface="Manrope" pitchFamily="2" charset="0"/>
                <a:cs typeface="Arial"/>
                <a:sym typeface="Arial"/>
              </a:rPr>
              <a:t>Portugal – TTX7</a:t>
            </a:r>
          </a:p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1">
                <a:solidFill>
                  <a:srgbClr val="034EA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1300" b="1" dirty="0">
                <a:solidFill>
                  <a:srgbClr val="034EA2"/>
                </a:solidFill>
                <a:latin typeface="Manrope" pitchFamily="2" charset="0"/>
                <a:cs typeface="Arial"/>
                <a:sym typeface="Arial"/>
              </a:rPr>
              <a:t> 23-27 February</a:t>
            </a:r>
            <a:endParaRPr kumimoji="0" lang="pt-BR" sz="1300" b="1" i="0" u="none" strike="noStrike" kern="0" cap="none" spc="0" normalizeH="0" baseline="0" noProof="0" dirty="0">
              <a:ln>
                <a:noFill/>
              </a:ln>
              <a:solidFill>
                <a:srgbClr val="034EA2"/>
              </a:solidFill>
              <a:effectLst/>
              <a:uLnTx/>
              <a:uFillTx/>
              <a:latin typeface="Manrope" pitchFamily="2" charset="0"/>
              <a:cs typeface="Arial"/>
              <a:sym typeface="Arial"/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1C24F7E6-0285-C972-5119-C20BD211A35C}"/>
              </a:ext>
            </a:extLst>
          </p:cNvPr>
          <p:cNvSpPr txBox="1"/>
          <p:nvPr/>
        </p:nvSpPr>
        <p:spPr>
          <a:xfrm>
            <a:off x="5079611" y="4517691"/>
            <a:ext cx="2078333" cy="373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fr-BE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Switzerland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 – FX</a:t>
            </a:r>
            <a:r>
              <a:rPr kumimoji="0" lang="fr-B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6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nrope" pitchFamily="2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1">
                <a:solidFill>
                  <a:srgbClr val="034EA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fr-BE" sz="1300" b="1" i="0" u="none" strike="noStrike" kern="0" cap="none" spc="0" normalizeH="0" baseline="0" noProof="0" dirty="0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9-6 </a:t>
            </a:r>
            <a:r>
              <a:rPr kumimoji="0" lang="fr-BE" sz="1300" b="1" i="0" u="none" strike="noStrike" kern="0" cap="none" spc="0" normalizeH="0" baseline="0" noProof="0" dirty="0" err="1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October</a:t>
            </a:r>
            <a:endParaRPr kumimoji="0" sz="1300" b="1" i="0" u="none" strike="noStrike" kern="0" cap="none" spc="0" normalizeH="0" baseline="0" noProof="0" dirty="0">
              <a:ln>
                <a:noFill/>
              </a:ln>
              <a:solidFill>
                <a:srgbClr val="034EA2"/>
              </a:solidFill>
              <a:effectLst/>
              <a:uLnTx/>
              <a:uFillTx/>
              <a:latin typeface="Manrope" pitchFamily="2" charset="0"/>
              <a:cs typeface="Arial"/>
              <a:sym typeface="Arial"/>
            </a:endParaRPr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F10D9112-6DCC-C7C1-01D2-D668ADF3A82E}"/>
              </a:ext>
            </a:extLst>
          </p:cNvPr>
          <p:cNvSpPr/>
          <p:nvPr/>
        </p:nvSpPr>
        <p:spPr>
          <a:xfrm>
            <a:off x="1643257" y="5566866"/>
            <a:ext cx="1951428" cy="515541"/>
          </a:xfrm>
          <a:prstGeom prst="rect">
            <a:avLst/>
          </a:prstGeom>
          <a:solidFill>
            <a:schemeClr val="bg1">
              <a:alpha val="80131"/>
            </a:schemeClr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Helvetica"/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anrope" pitchFamily="2" charset="0"/>
              <a:cs typeface="Helvetica"/>
              <a:sym typeface="Helvetica"/>
            </a:endParaRP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54698DB0-B2E7-3F8B-51BE-88DC96AA5B3F}"/>
              </a:ext>
            </a:extLst>
          </p:cNvPr>
          <p:cNvSpPr txBox="1"/>
          <p:nvPr/>
        </p:nvSpPr>
        <p:spPr>
          <a:xfrm>
            <a:off x="1718277" y="5690134"/>
            <a:ext cx="1951427" cy="373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Portugal – FX</a:t>
            </a:r>
            <a:r>
              <a:rPr kumimoji="0" lang="fr-B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5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nrope" pitchFamily="2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1">
                <a:solidFill>
                  <a:srgbClr val="034EA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BE" sz="1300" b="1" dirty="0">
                <a:solidFill>
                  <a:srgbClr val="034EA2"/>
                </a:solidFill>
                <a:latin typeface="Manrope" pitchFamily="2" charset="0"/>
                <a:cs typeface="Arial"/>
                <a:sym typeface="Arial"/>
              </a:rPr>
              <a:t>  5</a:t>
            </a:r>
            <a:r>
              <a:rPr kumimoji="0" sz="1300" b="1" i="0" u="none" strike="noStrike" kern="0" cap="none" spc="0" normalizeH="0" baseline="0" noProof="0" dirty="0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-</a:t>
            </a:r>
            <a:r>
              <a:rPr lang="fr-BE" sz="1300" b="1" kern="0" dirty="0">
                <a:solidFill>
                  <a:srgbClr val="034EA2"/>
                </a:solidFill>
                <a:latin typeface="Manrope" pitchFamily="2" charset="0"/>
                <a:cs typeface="Arial"/>
                <a:sym typeface="Arial"/>
              </a:rPr>
              <a:t>9 May</a:t>
            </a:r>
            <a:endParaRPr kumimoji="0" sz="1300" b="1" i="0" u="none" strike="noStrike" kern="0" cap="none" spc="0" normalizeH="0" baseline="0" noProof="0" dirty="0">
              <a:ln>
                <a:noFill/>
              </a:ln>
              <a:solidFill>
                <a:srgbClr val="034EA2"/>
              </a:solidFill>
              <a:effectLst/>
              <a:uLnTx/>
              <a:uFillTx/>
              <a:latin typeface="Manrope" pitchFamily="2" charset="0"/>
              <a:cs typeface="Arial"/>
              <a:sym typeface="Arial"/>
            </a:endParaRPr>
          </a:p>
        </p:txBody>
      </p:sp>
      <p:sp>
        <p:nvSpPr>
          <p:cNvPr id="24" name="Rectangle">
            <a:extLst>
              <a:ext uri="{FF2B5EF4-FFF2-40B4-BE49-F238E27FC236}">
                <a16:creationId xmlns:a16="http://schemas.microsoft.com/office/drawing/2014/main" id="{14FF3FD4-5DFD-B75C-2C0C-AA4485792405}"/>
              </a:ext>
            </a:extLst>
          </p:cNvPr>
          <p:cNvSpPr/>
          <p:nvPr/>
        </p:nvSpPr>
        <p:spPr>
          <a:xfrm>
            <a:off x="9339657" y="4463523"/>
            <a:ext cx="1815861" cy="485312"/>
          </a:xfrm>
          <a:prstGeom prst="rect">
            <a:avLst/>
          </a:prstGeom>
          <a:solidFill>
            <a:schemeClr val="bg1">
              <a:alpha val="80131"/>
            </a:schemeClr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Helvetica"/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anrope" pitchFamily="2" charset="0"/>
              <a:cs typeface="Helvetica"/>
              <a:sym typeface="Helvetica"/>
            </a:endParaRPr>
          </a:p>
        </p:txBody>
      </p:sp>
      <p:sp>
        <p:nvSpPr>
          <p:cNvPr id="28" name="Title 4">
            <a:extLst>
              <a:ext uri="{FF2B5EF4-FFF2-40B4-BE49-F238E27FC236}">
                <a16:creationId xmlns:a16="http://schemas.microsoft.com/office/drawing/2014/main" id="{8C7959B4-C2DD-90EC-7C25-6574A359540A}"/>
              </a:ext>
            </a:extLst>
          </p:cNvPr>
          <p:cNvSpPr txBox="1"/>
          <p:nvPr/>
        </p:nvSpPr>
        <p:spPr>
          <a:xfrm>
            <a:off x="9417895" y="4533628"/>
            <a:ext cx="2078333" cy="373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fr-B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Moldova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 – FX</a:t>
            </a:r>
            <a:r>
              <a:rPr lang="fr-BE" sz="1400" b="1" kern="0" dirty="0">
                <a:solidFill>
                  <a:srgbClr val="000000"/>
                </a:solidFill>
                <a:latin typeface="Manrope" pitchFamily="2" charset="0"/>
                <a:cs typeface="Arial"/>
                <a:sym typeface="Arial"/>
              </a:rPr>
              <a:t>6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nrope" pitchFamily="2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1">
                <a:solidFill>
                  <a:srgbClr val="034EA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fr-BE" sz="1300" b="1" i="0" u="none" strike="noStrike" kern="0" cap="none" spc="0" normalizeH="0" baseline="0" noProof="0" dirty="0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16-19 June</a:t>
            </a:r>
            <a:endParaRPr kumimoji="0" sz="1300" b="1" i="0" u="none" strike="noStrike" kern="0" cap="none" spc="0" normalizeH="0" baseline="0" noProof="0" dirty="0">
              <a:ln>
                <a:noFill/>
              </a:ln>
              <a:solidFill>
                <a:srgbClr val="034EA2"/>
              </a:solidFill>
              <a:effectLst/>
              <a:uLnTx/>
              <a:uFillTx/>
              <a:latin typeface="Manrope" pitchFamily="2" charset="0"/>
              <a:cs typeface="Arial"/>
              <a:sym typeface="Arial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1C06996-11A9-D765-4B65-BB41B0BFAAA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751846" y="4887157"/>
            <a:ext cx="565391" cy="56539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9E3FEB6A-614E-FFD8-564C-868E1AE3D05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590127" y="4421969"/>
            <a:ext cx="565391" cy="56539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E7AC7E3-446C-F1F9-2351-2E7F25A7529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3216412" y="4988099"/>
            <a:ext cx="494947" cy="49494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6A0B28C3-AC2F-4B8F-30EF-80C40EE6817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2964793" y="5560575"/>
            <a:ext cx="494947" cy="49494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119014E9-FC9C-AF36-75EE-ACF603CAB8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433" y="2313560"/>
            <a:ext cx="569015" cy="565558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8C14F322-BCBC-C8DA-B0DF-6EE9D93561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446" y="4393642"/>
            <a:ext cx="569015" cy="565558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5730B7FF-DCAB-1320-429B-586360D00C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544" y="3348521"/>
            <a:ext cx="691972" cy="687767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1D818A78-6871-E324-5B26-B0E45F9EED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320" y="3519196"/>
            <a:ext cx="691972" cy="68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15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A9BE524-FBB8-B2DD-F847-65D19BEB6D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BE" sz="2400" dirty="0"/>
              <a:t>ORT in use for </a:t>
            </a:r>
            <a:r>
              <a:rPr lang="hu-HU" sz="2400" dirty="0"/>
              <a:t>EU MODEX </a:t>
            </a:r>
            <a:r>
              <a:rPr lang="hu-HU" sz="2400" dirty="0" err="1"/>
              <a:t>Cycle</a:t>
            </a:r>
            <a:r>
              <a:rPr lang="hu-HU" sz="2400" dirty="0"/>
              <a:t> 12</a:t>
            </a:r>
            <a:endParaRPr lang="en-US" sz="240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97E1D65-AC39-8AA1-FAAE-969337FD5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Online Registration Tool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05A378-3F0E-9036-1A24-B0E44E07164D}"/>
              </a:ext>
            </a:extLst>
          </p:cNvPr>
          <p:cNvSpPr txBox="1"/>
          <p:nvPr/>
        </p:nvSpPr>
        <p:spPr>
          <a:xfrm>
            <a:off x="284145" y="1651454"/>
            <a:ext cx="5337722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u-HU" sz="2400" b="1" dirty="0" err="1">
                <a:solidFill>
                  <a:srgbClr val="02188A"/>
                </a:solidFill>
                <a:latin typeface="Manrope" panose="020B0604020202020204" charset="0"/>
              </a:rPr>
              <a:t>Module</a:t>
            </a:r>
            <a:r>
              <a:rPr lang="hu-HU" sz="2400" b="1" dirty="0">
                <a:solidFill>
                  <a:srgbClr val="02188A"/>
                </a:solidFill>
                <a:latin typeface="Manrope" panose="020B0604020202020204" charset="0"/>
              </a:rPr>
              <a:t>, ORC, TAST</a:t>
            </a:r>
            <a:endParaRPr lang="fr-BE" sz="2400" b="1" dirty="0">
              <a:solidFill>
                <a:srgbClr val="02188A"/>
              </a:solidFill>
              <a:latin typeface="Manrope" panose="020B0604020202020204" charset="0"/>
            </a:endParaRPr>
          </a:p>
          <a:p>
            <a:pPr lvl="0"/>
            <a:endParaRPr lang="fr-BE" sz="2400" b="1" dirty="0">
              <a:solidFill>
                <a:srgbClr val="02188A"/>
              </a:solidFill>
              <a:latin typeface="Manrope" panose="020B0604020202020204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Manrope" panose="020B0604020202020204" charset="0"/>
              </a:rPr>
              <a:t>One registration period at the beginning of the cycle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Manrope" panose="020B0604020202020204" charset="0"/>
              </a:rPr>
              <a:t>Selection: primary and reserve list</a:t>
            </a:r>
          </a:p>
          <a:p>
            <a:pPr lvl="0"/>
            <a:endParaRPr lang="fr-BE" sz="2400" b="1" dirty="0">
              <a:solidFill>
                <a:srgbClr val="02188A"/>
              </a:solidFill>
              <a:latin typeface="Manrope" panose="020B0604020202020204" charset="0"/>
            </a:endParaRPr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40755D-51F7-8868-2D8F-E9542B1E7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9098" y="2125591"/>
            <a:ext cx="6157127" cy="3702598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9093983D-E14E-1BC9-C50D-7AB2D4750BD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641947" y="92664"/>
            <a:ext cx="981075" cy="98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4089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A9BE524-FBB8-B2DD-F847-65D19BEB6D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BE" sz="2400" dirty="0"/>
              <a:t>ORT in use for </a:t>
            </a:r>
            <a:r>
              <a:rPr lang="hu-HU" sz="2400" dirty="0"/>
              <a:t>EU MODEX </a:t>
            </a:r>
            <a:r>
              <a:rPr lang="hu-HU" sz="2400" dirty="0" err="1"/>
              <a:t>Cycle</a:t>
            </a:r>
            <a:r>
              <a:rPr lang="hu-HU" sz="2400" dirty="0"/>
              <a:t> 12</a:t>
            </a:r>
            <a:endParaRPr lang="en-US" sz="240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97E1D65-AC39-8AA1-FAAE-969337FD5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Online Registration Tool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851FFF-7C6D-D143-D880-F8788F86505D}"/>
              </a:ext>
            </a:extLst>
          </p:cNvPr>
          <p:cNvSpPr txBox="1"/>
          <p:nvPr/>
        </p:nvSpPr>
        <p:spPr>
          <a:xfrm>
            <a:off x="284145" y="1732128"/>
            <a:ext cx="524059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u-HU" sz="2400" b="1" dirty="0">
                <a:solidFill>
                  <a:srgbClr val="02188A"/>
                </a:solidFill>
                <a:latin typeface="Manrope" panose="020B0604020202020204" charset="0"/>
              </a:rPr>
              <a:t>EUCPT </a:t>
            </a:r>
            <a:r>
              <a:rPr lang="hu-HU" sz="2400" b="1" dirty="0" err="1">
                <a:solidFill>
                  <a:srgbClr val="02188A"/>
                </a:solidFill>
                <a:latin typeface="Manrope" panose="020B0604020202020204" charset="0"/>
              </a:rPr>
              <a:t>experts</a:t>
            </a:r>
            <a:r>
              <a:rPr lang="hu-HU" sz="2400" b="1" dirty="0">
                <a:solidFill>
                  <a:srgbClr val="02188A"/>
                </a:solidFill>
                <a:latin typeface="Manrope" panose="020B0604020202020204" charset="0"/>
              </a:rPr>
              <a:t> and </a:t>
            </a:r>
            <a:r>
              <a:rPr lang="hu-HU" sz="2400" b="1" dirty="0" err="1">
                <a:solidFill>
                  <a:srgbClr val="02188A"/>
                </a:solidFill>
                <a:latin typeface="Manrope" panose="020B0604020202020204" charset="0"/>
              </a:rPr>
              <a:t>observers</a:t>
            </a:r>
            <a:endParaRPr lang="hu-HU" sz="2400" b="1" dirty="0">
              <a:solidFill>
                <a:srgbClr val="02188A"/>
              </a:solidFill>
              <a:latin typeface="Manrope" panose="020B0604020202020204" charset="0"/>
            </a:endParaRPr>
          </a:p>
          <a:p>
            <a:pPr lvl="0"/>
            <a:endParaRPr lang="fr-BE" sz="2400" b="1" dirty="0">
              <a:solidFill>
                <a:srgbClr val="02188A"/>
              </a:solidFill>
              <a:latin typeface="Manrope" panose="020B0604020202020204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sz="2400" dirty="0" err="1">
                <a:latin typeface="Manrope" panose="020B0604020202020204" charset="0"/>
              </a:rPr>
              <a:t>Separate</a:t>
            </a:r>
            <a:r>
              <a:rPr lang="hu-HU" sz="2400" dirty="0">
                <a:latin typeface="Manrope" panose="020B0604020202020204" charset="0"/>
              </a:rPr>
              <a:t> </a:t>
            </a:r>
            <a:r>
              <a:rPr lang="hu-HU" sz="2400" dirty="0" err="1">
                <a:latin typeface="Manrope" panose="020B0604020202020204" charset="0"/>
              </a:rPr>
              <a:t>registration</a:t>
            </a:r>
            <a:r>
              <a:rPr lang="hu-HU" sz="2400" dirty="0">
                <a:latin typeface="Manrope" panose="020B0604020202020204" charset="0"/>
              </a:rPr>
              <a:t> </a:t>
            </a:r>
            <a:r>
              <a:rPr lang="hu-HU" sz="2400" dirty="0" err="1">
                <a:latin typeface="Manrope" panose="020B0604020202020204" charset="0"/>
              </a:rPr>
              <a:t>period</a:t>
            </a:r>
            <a:r>
              <a:rPr lang="hu-HU" sz="2400" dirty="0">
                <a:latin typeface="Manrope" panose="020B0604020202020204" charset="0"/>
              </a:rPr>
              <a:t> </a:t>
            </a:r>
            <a:r>
              <a:rPr lang="hu-HU" sz="2400" dirty="0" err="1">
                <a:latin typeface="Manrope" panose="020B0604020202020204" charset="0"/>
              </a:rPr>
              <a:t>for</a:t>
            </a:r>
            <a:r>
              <a:rPr lang="hu-HU" sz="2400" dirty="0">
                <a:latin typeface="Manrope" panose="020B0604020202020204" charset="0"/>
              </a:rPr>
              <a:t> </a:t>
            </a:r>
            <a:r>
              <a:rPr lang="hu-HU" sz="2400" dirty="0" err="1">
                <a:latin typeface="Manrope" panose="020B0604020202020204" charset="0"/>
              </a:rPr>
              <a:t>each</a:t>
            </a:r>
            <a:r>
              <a:rPr lang="hu-HU" sz="2400" dirty="0">
                <a:latin typeface="Manrope" panose="020B0604020202020204" charset="0"/>
              </a:rPr>
              <a:t> </a:t>
            </a:r>
            <a:r>
              <a:rPr lang="hu-HU" sz="2400" dirty="0" err="1">
                <a:latin typeface="Manrope" panose="020B0604020202020204" charset="0"/>
              </a:rPr>
              <a:t>exercise</a:t>
            </a:r>
            <a:endParaRPr lang="fr-BE" sz="2400" dirty="0">
              <a:latin typeface="Manrope" panose="020B0604020202020204" charset="0"/>
            </a:endParaRPr>
          </a:p>
          <a:p>
            <a:pPr marL="342900" lvl="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sz="2400" dirty="0" err="1">
                <a:latin typeface="Manrope" panose="020B0604020202020204" charset="0"/>
              </a:rPr>
              <a:t>Launch</a:t>
            </a:r>
            <a:r>
              <a:rPr lang="hu-HU" sz="2400" dirty="0">
                <a:latin typeface="Manrope" panose="020B0604020202020204" charset="0"/>
              </a:rPr>
              <a:t>: </a:t>
            </a:r>
            <a:r>
              <a:rPr lang="fr-BE" sz="2400" dirty="0">
                <a:latin typeface="Manrope" panose="020B0604020202020204" charset="0"/>
              </a:rPr>
              <a:t>at least </a:t>
            </a:r>
            <a:r>
              <a:rPr lang="hu-HU" sz="2400" dirty="0">
                <a:latin typeface="Manrope" panose="020B0604020202020204" charset="0"/>
              </a:rPr>
              <a:t>14 </a:t>
            </a:r>
            <a:r>
              <a:rPr lang="hu-HU" sz="2400" dirty="0" err="1">
                <a:latin typeface="Manrope" panose="020B0604020202020204" charset="0"/>
              </a:rPr>
              <a:t>weeks</a:t>
            </a:r>
            <a:r>
              <a:rPr lang="hu-HU" sz="2400" dirty="0">
                <a:latin typeface="Manrope" panose="020B0604020202020204" charset="0"/>
              </a:rPr>
              <a:t> </a:t>
            </a:r>
            <a:r>
              <a:rPr lang="hu-HU" sz="2400" dirty="0" err="1">
                <a:latin typeface="Manrope" panose="020B0604020202020204" charset="0"/>
              </a:rPr>
              <a:t>before</a:t>
            </a:r>
            <a:r>
              <a:rPr lang="hu-HU" sz="2400" dirty="0">
                <a:latin typeface="Manrope" panose="020B0604020202020204" charset="0"/>
              </a:rPr>
              <a:t> </a:t>
            </a:r>
            <a:r>
              <a:rPr lang="hu-HU" sz="2400" dirty="0" err="1">
                <a:latin typeface="Manrope" panose="020B0604020202020204" charset="0"/>
              </a:rPr>
              <a:t>each</a:t>
            </a:r>
            <a:r>
              <a:rPr lang="hu-HU" sz="2400" dirty="0">
                <a:latin typeface="Manrope" panose="020B0604020202020204" charset="0"/>
              </a:rPr>
              <a:t> </a:t>
            </a:r>
            <a:r>
              <a:rPr lang="hu-HU" sz="2400" dirty="0" err="1">
                <a:latin typeface="Manrope" panose="020B0604020202020204" charset="0"/>
              </a:rPr>
              <a:t>exercise</a:t>
            </a:r>
            <a:endParaRPr lang="fr-BE" sz="2400" dirty="0">
              <a:latin typeface="Manrope" panose="020B0604020202020204" charset="0"/>
            </a:endParaRPr>
          </a:p>
          <a:p>
            <a:pPr marL="342900" lvl="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sz="2400" dirty="0" err="1">
                <a:latin typeface="Manrope" panose="020B0604020202020204" charset="0"/>
              </a:rPr>
              <a:t>Similar</a:t>
            </a:r>
            <a:r>
              <a:rPr lang="hu-HU" sz="2400" dirty="0">
                <a:latin typeface="Manrope" panose="020B0604020202020204" charset="0"/>
              </a:rPr>
              <a:t> to </a:t>
            </a:r>
            <a:r>
              <a:rPr lang="fr-BE" sz="2400" dirty="0">
                <a:latin typeface="Manrope" panose="020B0604020202020204" charset="0"/>
              </a:rPr>
              <a:t>training courses </a:t>
            </a:r>
            <a:r>
              <a:rPr lang="hu-HU" sz="2400" dirty="0" err="1">
                <a:latin typeface="Manrope" panose="020B0604020202020204" charset="0"/>
              </a:rPr>
              <a:t>registration</a:t>
            </a:r>
            <a:endParaRPr lang="fr-BE" sz="2400" dirty="0">
              <a:latin typeface="Manrope" panose="020B0604020202020204" charset="0"/>
            </a:endParaRPr>
          </a:p>
          <a:p>
            <a:pPr lvl="0"/>
            <a:endParaRPr lang="en-US" sz="2400" dirty="0">
              <a:solidFill>
                <a:srgbClr val="02188A"/>
              </a:solidFill>
              <a:latin typeface="Manrope" panose="020B0604020202020204" charset="0"/>
            </a:endParaRPr>
          </a:p>
          <a:p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5E3519-A419-BF71-B08D-045D94824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8095" y="1403854"/>
            <a:ext cx="5471432" cy="24330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FD3625-590E-20F2-E7A4-CFFFE32B69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1245" y="3836903"/>
            <a:ext cx="5471432" cy="2821207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B573D8D7-5FBE-AD6F-DC62-4DE45FD23C4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641947" y="92664"/>
            <a:ext cx="981075" cy="98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0617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5590E3-7898-409D-9B75-C3CEFF3A8D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92415" y="3413029"/>
            <a:ext cx="4016300" cy="1449427"/>
          </a:xfrm>
        </p:spPr>
        <p:txBody>
          <a:bodyPr/>
          <a:lstStyle/>
          <a:p>
            <a:r>
              <a:rPr lang="en-IE" sz="2400" dirty="0">
                <a:solidFill>
                  <a:srgbClr val="F45A24"/>
                </a:solidFill>
                <a:latin typeface="Manrope" panose="020B0604020202020204" charset="0"/>
                <a:cs typeface="Arial" panose="020B0604020202020204" pitchFamily="34" charset="0"/>
              </a:rPr>
              <a:t>Item 3.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bg1"/>
                </a:solidFill>
                <a:latin typeface="Manrope" panose="020B0604020202020204" charset="0"/>
                <a:cs typeface="Arial" panose="020B0604020202020204" pitchFamily="34" charset="0"/>
              </a:rPr>
              <a:t>Full-Scale Exercises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91958A2-64F8-E8E0-8CCD-5A4E3058AD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Placeholder 5" descr="A picture containing building, outdoor, orange, dirty&#10;&#10;Description automatically generated">
            <a:extLst>
              <a:ext uri="{FF2B5EF4-FFF2-40B4-BE49-F238E27FC236}">
                <a16:creationId xmlns:a16="http://schemas.microsoft.com/office/drawing/2014/main" id="{CC2B796E-C90C-4824-B73D-376507B388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8" r="6048"/>
          <a:stretch>
            <a:fillRect/>
          </a:stretch>
        </p:blipFill>
        <p:spPr>
          <a:xfrm>
            <a:off x="-2" y="0"/>
            <a:ext cx="9068389" cy="6876853"/>
          </a:xfrm>
          <a:custGeom>
            <a:avLst/>
            <a:gdLst>
              <a:gd name="connsiteX0" fmla="*/ 0 w 10435472"/>
              <a:gd name="connsiteY0" fmla="*/ 0 h 6857999"/>
              <a:gd name="connsiteX1" fmla="*/ 10435472 w 10435472"/>
              <a:gd name="connsiteY1" fmla="*/ 0 h 6857999"/>
              <a:gd name="connsiteX2" fmla="*/ 10435472 w 10435472"/>
              <a:gd name="connsiteY2" fmla="*/ 6857999 h 6857999"/>
              <a:gd name="connsiteX3" fmla="*/ 0 w 10435472"/>
              <a:gd name="connsiteY3" fmla="*/ 6857999 h 6857999"/>
              <a:gd name="connsiteX4" fmla="*/ 0 w 10435472"/>
              <a:gd name="connsiteY4" fmla="*/ 0 h 6857999"/>
              <a:gd name="connsiteX0" fmla="*/ 0 w 10435472"/>
              <a:gd name="connsiteY0" fmla="*/ 0 h 6867426"/>
              <a:gd name="connsiteX1" fmla="*/ 10435472 w 10435472"/>
              <a:gd name="connsiteY1" fmla="*/ 0 h 6867426"/>
              <a:gd name="connsiteX2" fmla="*/ 6089715 w 10435472"/>
              <a:gd name="connsiteY2" fmla="*/ 6867426 h 6867426"/>
              <a:gd name="connsiteX3" fmla="*/ 0 w 10435472"/>
              <a:gd name="connsiteY3" fmla="*/ 6857999 h 6867426"/>
              <a:gd name="connsiteX4" fmla="*/ 0 w 10435472"/>
              <a:gd name="connsiteY4" fmla="*/ 0 h 6867426"/>
              <a:gd name="connsiteX0" fmla="*/ 0 w 10001839"/>
              <a:gd name="connsiteY0" fmla="*/ 0 h 6867426"/>
              <a:gd name="connsiteX1" fmla="*/ 10001839 w 10001839"/>
              <a:gd name="connsiteY1" fmla="*/ 18853 h 6867426"/>
              <a:gd name="connsiteX2" fmla="*/ 6089715 w 10001839"/>
              <a:gd name="connsiteY2" fmla="*/ 6867426 h 6867426"/>
              <a:gd name="connsiteX3" fmla="*/ 0 w 10001839"/>
              <a:gd name="connsiteY3" fmla="*/ 6857999 h 6867426"/>
              <a:gd name="connsiteX4" fmla="*/ 0 w 10001839"/>
              <a:gd name="connsiteY4" fmla="*/ 0 h 6867426"/>
              <a:gd name="connsiteX0" fmla="*/ 0 w 10001839"/>
              <a:gd name="connsiteY0" fmla="*/ 0 h 6876853"/>
              <a:gd name="connsiteX1" fmla="*/ 10001839 w 10001839"/>
              <a:gd name="connsiteY1" fmla="*/ 18853 h 6876853"/>
              <a:gd name="connsiteX2" fmla="*/ 6052008 w 10001839"/>
              <a:gd name="connsiteY2" fmla="*/ 6876853 h 6876853"/>
              <a:gd name="connsiteX3" fmla="*/ 0 w 10001839"/>
              <a:gd name="connsiteY3" fmla="*/ 6857999 h 6876853"/>
              <a:gd name="connsiteX4" fmla="*/ 0 w 10001839"/>
              <a:gd name="connsiteY4" fmla="*/ 0 h 6876853"/>
              <a:gd name="connsiteX0" fmla="*/ 0 w 10001839"/>
              <a:gd name="connsiteY0" fmla="*/ 0 h 6876853"/>
              <a:gd name="connsiteX1" fmla="*/ 10001839 w 10001839"/>
              <a:gd name="connsiteY1" fmla="*/ 18853 h 6876853"/>
              <a:gd name="connsiteX2" fmla="*/ 5099508 w 10001839"/>
              <a:gd name="connsiteY2" fmla="*/ 6876853 h 6876853"/>
              <a:gd name="connsiteX3" fmla="*/ 0 w 10001839"/>
              <a:gd name="connsiteY3" fmla="*/ 6857999 h 6876853"/>
              <a:gd name="connsiteX4" fmla="*/ 0 w 10001839"/>
              <a:gd name="connsiteY4" fmla="*/ 0 h 6876853"/>
              <a:gd name="connsiteX0" fmla="*/ 0 w 9068389"/>
              <a:gd name="connsiteY0" fmla="*/ 0 h 6876853"/>
              <a:gd name="connsiteX1" fmla="*/ 9068389 w 9068389"/>
              <a:gd name="connsiteY1" fmla="*/ 9328 h 6876853"/>
              <a:gd name="connsiteX2" fmla="*/ 5099508 w 9068389"/>
              <a:gd name="connsiteY2" fmla="*/ 6876853 h 6876853"/>
              <a:gd name="connsiteX3" fmla="*/ 0 w 9068389"/>
              <a:gd name="connsiteY3" fmla="*/ 6857999 h 6876853"/>
              <a:gd name="connsiteX4" fmla="*/ 0 w 9068389"/>
              <a:gd name="connsiteY4" fmla="*/ 0 h 6876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8389" h="6876853">
                <a:moveTo>
                  <a:pt x="0" y="0"/>
                </a:moveTo>
                <a:lnTo>
                  <a:pt x="9068389" y="9328"/>
                </a:lnTo>
                <a:lnTo>
                  <a:pt x="5099508" y="6876853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76833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1674E-306B-4785-B3B6-2A68742F1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IE" dirty="0"/>
              <a:t>Civil protection exercises: Full-scale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E822F74-CDB8-40F5-8678-15CF58525C0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68609" y="941060"/>
            <a:ext cx="981075" cy="981075"/>
          </a:xfrm>
          <a:prstGeom prst="rect">
            <a:avLst/>
          </a:prstGeom>
        </p:spPr>
      </p:pic>
      <p:sp>
        <p:nvSpPr>
          <p:cNvPr id="20" name="Rectangular Callout 4">
            <a:extLst>
              <a:ext uri="{FF2B5EF4-FFF2-40B4-BE49-F238E27FC236}">
                <a16:creationId xmlns:a16="http://schemas.microsoft.com/office/drawing/2014/main" id="{2DEA298B-2DAB-41DA-9BD4-B59DD7C86E9E}"/>
              </a:ext>
            </a:extLst>
          </p:cNvPr>
          <p:cNvSpPr/>
          <p:nvPr/>
        </p:nvSpPr>
        <p:spPr>
          <a:xfrm>
            <a:off x="6000216" y="1442650"/>
            <a:ext cx="2100594" cy="7362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19200"/>
                </a:lnTo>
                <a:lnTo>
                  <a:pt x="9000" y="19200"/>
                </a:lnTo>
                <a:lnTo>
                  <a:pt x="6300" y="21600"/>
                </a:lnTo>
                <a:lnTo>
                  <a:pt x="3600" y="19200"/>
                </a:lnTo>
                <a:lnTo>
                  <a:pt x="0" y="19200"/>
                </a:lnTo>
                <a:lnTo>
                  <a:pt x="0" y="11200"/>
                </a:lnTo>
                <a:close/>
              </a:path>
            </a:pathLst>
          </a:custGeom>
          <a:solidFill>
            <a:srgbClr val="FFFFFF">
              <a:alpha val="8013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Helvetica"/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D0569201-7516-E6C4-BD1F-E814AD52D1F5}"/>
              </a:ext>
            </a:extLst>
          </p:cNvPr>
          <p:cNvSpPr/>
          <p:nvPr/>
        </p:nvSpPr>
        <p:spPr>
          <a:xfrm>
            <a:off x="5059799" y="1467265"/>
            <a:ext cx="2917067" cy="390551"/>
          </a:xfrm>
          <a:prstGeom prst="rect">
            <a:avLst/>
          </a:prstGeom>
          <a:solidFill>
            <a:srgbClr val="FFFFFF">
              <a:alpha val="80131"/>
            </a:srgbClr>
          </a:solidFill>
          <a:ln cap="flat">
            <a:noFill/>
            <a:prstDash val="solid"/>
          </a:ln>
        </p:spPr>
        <p:txBody>
          <a:bodyPr vert="horz" wrap="square" lIns="45720" tIns="45720" rIns="45720" bIns="45720" anchor="ctr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defRPr>
            </a:pPr>
            <a:endParaRPr lang="en-IE" sz="1800" b="0" i="0" u="none" strike="noStrike" kern="0" cap="none" spc="0" baseline="0">
              <a:solidFill>
                <a:srgbClr val="4D4D4D"/>
              </a:solidFill>
              <a:uFillTx/>
              <a:latin typeface="Helvetica"/>
              <a:cs typeface="Helvetic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1D1FCD-C8C2-A68C-0043-BBC139156B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5" b="6725"/>
          <a:stretch/>
        </p:blipFill>
        <p:spPr>
          <a:xfrm>
            <a:off x="4203198" y="870153"/>
            <a:ext cx="7988802" cy="598784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E29F636-C7EA-0EBB-4458-79AB86E926D8}"/>
              </a:ext>
            </a:extLst>
          </p:cNvPr>
          <p:cNvSpPr txBox="1">
            <a:spLocks/>
          </p:cNvSpPr>
          <p:nvPr/>
        </p:nvSpPr>
        <p:spPr>
          <a:xfrm>
            <a:off x="284145" y="2493778"/>
            <a:ext cx="9423001" cy="3263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2188A"/>
                </a:solidFill>
                <a:latin typeface="Manrope" pitchFamily="2" charset="0"/>
                <a:ea typeface="+mj-ea"/>
                <a:cs typeface="+mj-cs"/>
              </a:defRPr>
            </a:lvl1pPr>
          </a:lstStyle>
          <a:p>
            <a:r>
              <a:rPr lang="en-IE" dirty="0">
                <a:solidFill>
                  <a:srgbClr val="F45A24"/>
                </a:solidFill>
              </a:rPr>
              <a:t>2023 KAPP Call</a:t>
            </a:r>
          </a:p>
        </p:txBody>
      </p:sp>
      <p:sp>
        <p:nvSpPr>
          <p:cNvPr id="14" name="Rectangular Callout 4">
            <a:extLst>
              <a:ext uri="{FF2B5EF4-FFF2-40B4-BE49-F238E27FC236}">
                <a16:creationId xmlns:a16="http://schemas.microsoft.com/office/drawing/2014/main" id="{9AE748FA-F4E7-1545-08D8-075F0286D2FF}"/>
              </a:ext>
            </a:extLst>
          </p:cNvPr>
          <p:cNvSpPr/>
          <p:nvPr/>
        </p:nvSpPr>
        <p:spPr>
          <a:xfrm>
            <a:off x="6070056" y="4186708"/>
            <a:ext cx="2870744" cy="7337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19200"/>
                </a:lnTo>
                <a:lnTo>
                  <a:pt x="9000" y="19200"/>
                </a:lnTo>
                <a:lnTo>
                  <a:pt x="6300" y="21600"/>
                </a:lnTo>
                <a:lnTo>
                  <a:pt x="3600" y="19200"/>
                </a:lnTo>
                <a:lnTo>
                  <a:pt x="0" y="19200"/>
                </a:lnTo>
                <a:lnTo>
                  <a:pt x="0" y="11200"/>
                </a:lnTo>
                <a:close/>
              </a:path>
            </a:pathLst>
          </a:custGeom>
          <a:solidFill>
            <a:srgbClr val="FFFFFF">
              <a:alpha val="8013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Helvetica"/>
              </a:defRPr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anrope" pitchFamily="2" charset="0"/>
              <a:cs typeface="Helvetica"/>
              <a:sym typeface="Helvetica"/>
            </a:endParaRP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F7D8FA65-3467-2680-551D-8F34FA37DA01}"/>
              </a:ext>
            </a:extLst>
          </p:cNvPr>
          <p:cNvSpPr txBox="1"/>
          <p:nvPr/>
        </p:nvSpPr>
        <p:spPr>
          <a:xfrm>
            <a:off x="6185841" y="4317749"/>
            <a:ext cx="2339027" cy="415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fr-B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Germany - MAGNITUDE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nrope" pitchFamily="2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1">
                <a:solidFill>
                  <a:srgbClr val="034EA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fr-BE" sz="1400" b="1" i="0" u="none" strike="noStrike" kern="0" cap="none" spc="0" normalizeH="0" baseline="0" noProof="0" dirty="0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25-26 </a:t>
            </a:r>
            <a:r>
              <a:rPr kumimoji="0" lang="fr-BE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October</a:t>
            </a:r>
            <a:r>
              <a:rPr kumimoji="0" lang="fr-BE" sz="1400" b="1" i="0" u="none" strike="noStrike" kern="0" cap="none" spc="0" normalizeH="0" baseline="0" noProof="0" dirty="0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 2024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34EA2"/>
              </a:solidFill>
              <a:effectLst/>
              <a:uLnTx/>
              <a:uFillTx/>
              <a:latin typeface="Manrope" pitchFamily="2" charset="0"/>
              <a:cs typeface="Arial"/>
              <a:sym typeface="Arial"/>
            </a:endParaRPr>
          </a:p>
        </p:txBody>
      </p:sp>
      <p:sp>
        <p:nvSpPr>
          <p:cNvPr id="27" name="Shape">
            <a:extLst>
              <a:ext uri="{FF2B5EF4-FFF2-40B4-BE49-F238E27FC236}">
                <a16:creationId xmlns:a16="http://schemas.microsoft.com/office/drawing/2014/main" id="{0FEF9DC3-54BC-7887-C049-32088B5AA4A9}"/>
              </a:ext>
            </a:extLst>
          </p:cNvPr>
          <p:cNvSpPr/>
          <p:nvPr/>
        </p:nvSpPr>
        <p:spPr>
          <a:xfrm>
            <a:off x="8384029" y="5981311"/>
            <a:ext cx="2589066" cy="876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19200"/>
                </a:lnTo>
                <a:lnTo>
                  <a:pt x="9000" y="19200"/>
                </a:lnTo>
                <a:lnTo>
                  <a:pt x="6300" y="21600"/>
                </a:lnTo>
                <a:lnTo>
                  <a:pt x="3600" y="19200"/>
                </a:lnTo>
                <a:lnTo>
                  <a:pt x="0" y="19200"/>
                </a:lnTo>
                <a:lnTo>
                  <a:pt x="0" y="11200"/>
                </a:lnTo>
                <a:close/>
              </a:path>
            </a:pathLst>
          </a:custGeom>
          <a:solidFill>
            <a:srgbClr val="FFFFFF">
              <a:alpha val="80131"/>
            </a:srgbClr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1">
                <a:solidFill>
                  <a:srgbClr val="034EA2"/>
                </a:solidFill>
                <a:latin typeface="Arial"/>
                <a:ea typeface="Arial"/>
                <a:cs typeface="Arial"/>
                <a:sym typeface="Arial"/>
              </a:defRPr>
            </a:pPr>
            <a:endParaRPr kumimoji="0" sz="1300" b="1" i="0" u="none" strike="noStrike" kern="0" cap="none" spc="0" normalizeH="0" baseline="0" noProof="0">
              <a:ln>
                <a:noFill/>
              </a:ln>
              <a:solidFill>
                <a:srgbClr val="034EA2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A75F42D-AEF7-266A-AF28-F5D5DA86BFA9}"/>
              </a:ext>
            </a:extLst>
          </p:cNvPr>
          <p:cNvSpPr txBox="1"/>
          <p:nvPr/>
        </p:nvSpPr>
        <p:spPr>
          <a:xfrm>
            <a:off x="803868" y="3198167"/>
            <a:ext cx="2074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latin typeface="Manrope" panose="020B0604020202020204" charset="0"/>
              </a:rPr>
              <a:t>2024 - 2025</a:t>
            </a:r>
            <a:endParaRPr lang="en-IE" sz="2400" b="1" dirty="0">
              <a:latin typeface="Manrope" panose="020B0604020202020204" charset="0"/>
            </a:endParaRPr>
          </a:p>
        </p:txBody>
      </p:sp>
      <p:sp>
        <p:nvSpPr>
          <p:cNvPr id="54" name="Title 4">
            <a:extLst>
              <a:ext uri="{FF2B5EF4-FFF2-40B4-BE49-F238E27FC236}">
                <a16:creationId xmlns:a16="http://schemas.microsoft.com/office/drawing/2014/main" id="{7690DF12-43D7-6907-9EC4-0DBA2988B490}"/>
              </a:ext>
            </a:extLst>
          </p:cNvPr>
          <p:cNvSpPr txBox="1"/>
          <p:nvPr/>
        </p:nvSpPr>
        <p:spPr>
          <a:xfrm>
            <a:off x="8524868" y="6050217"/>
            <a:ext cx="2589066" cy="637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fr-B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Albania - FLOODNORTHALB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nrope" pitchFamily="2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1">
                <a:solidFill>
                  <a:srgbClr val="034EA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fr-BE" sz="1400" b="1" i="0" u="none" strike="noStrike" kern="0" cap="none" spc="0" normalizeH="0" baseline="0" noProof="0" dirty="0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7-11 April 2025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34EA2"/>
              </a:solidFill>
              <a:effectLst/>
              <a:uLnTx/>
              <a:uFillTx/>
              <a:latin typeface="Manrope" pitchFamily="2" charset="0"/>
              <a:cs typeface="Arial"/>
              <a:sym typeface="Arial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F1D9AC67-CFC8-FA87-D313-5EBA8D3903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029" y="4270822"/>
            <a:ext cx="569015" cy="565558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94D4D01-04F6-1307-0F72-BBFE6142830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0336267" y="6086069"/>
            <a:ext cx="565391" cy="56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7197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1674E-306B-4785-B3B6-2A68742F1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IE" dirty="0"/>
              <a:t>Civil protection exercises: Full-scale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E822F74-CDB8-40F5-8678-15CF58525C0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68609" y="942325"/>
            <a:ext cx="981075" cy="981075"/>
          </a:xfrm>
          <a:prstGeom prst="rect">
            <a:avLst/>
          </a:prstGeom>
        </p:spPr>
      </p:pic>
      <p:sp>
        <p:nvSpPr>
          <p:cNvPr id="20" name="Rectangular Callout 4">
            <a:extLst>
              <a:ext uri="{FF2B5EF4-FFF2-40B4-BE49-F238E27FC236}">
                <a16:creationId xmlns:a16="http://schemas.microsoft.com/office/drawing/2014/main" id="{2DEA298B-2DAB-41DA-9BD4-B59DD7C86E9E}"/>
              </a:ext>
            </a:extLst>
          </p:cNvPr>
          <p:cNvSpPr/>
          <p:nvPr/>
        </p:nvSpPr>
        <p:spPr>
          <a:xfrm>
            <a:off x="6000216" y="1442650"/>
            <a:ext cx="2100594" cy="7362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19200"/>
                </a:lnTo>
                <a:lnTo>
                  <a:pt x="9000" y="19200"/>
                </a:lnTo>
                <a:lnTo>
                  <a:pt x="6300" y="21600"/>
                </a:lnTo>
                <a:lnTo>
                  <a:pt x="3600" y="19200"/>
                </a:lnTo>
                <a:lnTo>
                  <a:pt x="0" y="19200"/>
                </a:lnTo>
                <a:lnTo>
                  <a:pt x="0" y="11200"/>
                </a:lnTo>
                <a:close/>
              </a:path>
            </a:pathLst>
          </a:custGeom>
          <a:solidFill>
            <a:srgbClr val="FFFFFF">
              <a:alpha val="8013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Helvetica"/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D0569201-7516-E6C4-BD1F-E814AD52D1F5}"/>
              </a:ext>
            </a:extLst>
          </p:cNvPr>
          <p:cNvSpPr/>
          <p:nvPr/>
        </p:nvSpPr>
        <p:spPr>
          <a:xfrm>
            <a:off x="5059799" y="1467265"/>
            <a:ext cx="2917067" cy="390551"/>
          </a:xfrm>
          <a:prstGeom prst="rect">
            <a:avLst/>
          </a:prstGeom>
          <a:solidFill>
            <a:srgbClr val="FFFFFF">
              <a:alpha val="80131"/>
            </a:srgbClr>
          </a:solidFill>
          <a:ln cap="flat">
            <a:noFill/>
            <a:prstDash val="solid"/>
          </a:ln>
        </p:spPr>
        <p:txBody>
          <a:bodyPr vert="horz" wrap="square" lIns="45720" tIns="45720" rIns="45720" bIns="45720" anchor="ctr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defRPr>
            </a:pPr>
            <a:endParaRPr lang="en-IE" sz="1800" b="0" i="0" u="none" strike="noStrike" kern="0" cap="none" spc="0" baseline="0">
              <a:solidFill>
                <a:srgbClr val="4D4D4D"/>
              </a:solidFill>
              <a:uFillTx/>
              <a:latin typeface="Helvetica"/>
              <a:cs typeface="Helvetic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1D1FCD-C8C2-A68C-0043-BBC139156B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5" b="6725"/>
          <a:stretch/>
        </p:blipFill>
        <p:spPr>
          <a:xfrm>
            <a:off x="4203198" y="870153"/>
            <a:ext cx="7988802" cy="598784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E29F636-C7EA-0EBB-4458-79AB86E926D8}"/>
              </a:ext>
            </a:extLst>
          </p:cNvPr>
          <p:cNvSpPr txBox="1">
            <a:spLocks/>
          </p:cNvSpPr>
          <p:nvPr/>
        </p:nvSpPr>
        <p:spPr>
          <a:xfrm>
            <a:off x="284145" y="2494322"/>
            <a:ext cx="9423001" cy="3263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2188A"/>
                </a:solidFill>
                <a:latin typeface="Manrope" pitchFamily="2" charset="0"/>
                <a:ea typeface="+mj-ea"/>
                <a:cs typeface="+mj-cs"/>
              </a:defRPr>
            </a:lvl1pPr>
          </a:lstStyle>
          <a:p>
            <a:r>
              <a:rPr lang="en-IE" dirty="0">
                <a:solidFill>
                  <a:srgbClr val="F45A24"/>
                </a:solidFill>
              </a:rPr>
              <a:t>2024 KAPP Call</a:t>
            </a:r>
          </a:p>
        </p:txBody>
      </p:sp>
      <p:sp>
        <p:nvSpPr>
          <p:cNvPr id="14" name="Rectangular Callout 4">
            <a:extLst>
              <a:ext uri="{FF2B5EF4-FFF2-40B4-BE49-F238E27FC236}">
                <a16:creationId xmlns:a16="http://schemas.microsoft.com/office/drawing/2014/main" id="{9AE748FA-F4E7-1545-08D8-075F0286D2FF}"/>
              </a:ext>
            </a:extLst>
          </p:cNvPr>
          <p:cNvSpPr/>
          <p:nvPr/>
        </p:nvSpPr>
        <p:spPr>
          <a:xfrm>
            <a:off x="8748078" y="4809172"/>
            <a:ext cx="2021521" cy="7337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19200"/>
                </a:lnTo>
                <a:lnTo>
                  <a:pt x="9000" y="19200"/>
                </a:lnTo>
                <a:lnTo>
                  <a:pt x="6300" y="21600"/>
                </a:lnTo>
                <a:lnTo>
                  <a:pt x="3600" y="19200"/>
                </a:lnTo>
                <a:lnTo>
                  <a:pt x="0" y="19200"/>
                </a:lnTo>
                <a:lnTo>
                  <a:pt x="0" y="11200"/>
                </a:lnTo>
                <a:close/>
              </a:path>
            </a:pathLst>
          </a:custGeom>
          <a:solidFill>
            <a:srgbClr val="FFFFFF">
              <a:alpha val="8013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Helvetica"/>
              </a:defRPr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anrope" pitchFamily="2" charset="0"/>
              <a:cs typeface="Helvetica"/>
              <a:sym typeface="Helvetica"/>
            </a:endParaRP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F7D8FA65-3467-2680-551D-8F34FA37DA01}"/>
              </a:ext>
            </a:extLst>
          </p:cNvPr>
          <p:cNvSpPr txBox="1"/>
          <p:nvPr/>
        </p:nvSpPr>
        <p:spPr>
          <a:xfrm>
            <a:off x="8872595" y="4960810"/>
            <a:ext cx="2339027" cy="415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fr-B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CROSSFLOOD</a:t>
            </a:r>
          </a:p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1">
                <a:solidFill>
                  <a:srgbClr val="034EA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BE" sz="1400" b="1" kern="0" dirty="0">
                <a:solidFill>
                  <a:srgbClr val="034EA2"/>
                </a:solidFill>
                <a:latin typeface="Manrope" pitchFamily="2" charset="0"/>
                <a:cs typeface="Arial"/>
                <a:sym typeface="Arial"/>
              </a:rPr>
              <a:t>RO – UA - MD</a:t>
            </a:r>
            <a:endParaRPr kumimoji="0" lang="en-IE" sz="1400" b="1" i="0" u="none" strike="noStrike" kern="0" cap="none" spc="0" normalizeH="0" baseline="0" noProof="0" dirty="0">
              <a:ln>
                <a:noFill/>
              </a:ln>
              <a:solidFill>
                <a:srgbClr val="034EA2"/>
              </a:solidFill>
              <a:effectLst/>
              <a:uLnTx/>
              <a:uFillTx/>
              <a:latin typeface="Manrope" pitchFamily="2" charset="0"/>
              <a:cs typeface="Arial"/>
              <a:sym typeface="Arial"/>
            </a:endParaRPr>
          </a:p>
        </p:txBody>
      </p:sp>
      <p:sp>
        <p:nvSpPr>
          <p:cNvPr id="27" name="Shape">
            <a:extLst>
              <a:ext uri="{FF2B5EF4-FFF2-40B4-BE49-F238E27FC236}">
                <a16:creationId xmlns:a16="http://schemas.microsoft.com/office/drawing/2014/main" id="{0FEF9DC3-54BC-7887-C049-32088B5AA4A9}"/>
              </a:ext>
            </a:extLst>
          </p:cNvPr>
          <p:cNvSpPr/>
          <p:nvPr/>
        </p:nvSpPr>
        <p:spPr>
          <a:xfrm>
            <a:off x="8384029" y="6124214"/>
            <a:ext cx="1930958" cy="7337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19200"/>
                </a:lnTo>
                <a:lnTo>
                  <a:pt x="9000" y="19200"/>
                </a:lnTo>
                <a:lnTo>
                  <a:pt x="6300" y="21600"/>
                </a:lnTo>
                <a:lnTo>
                  <a:pt x="3600" y="19200"/>
                </a:lnTo>
                <a:lnTo>
                  <a:pt x="0" y="19200"/>
                </a:lnTo>
                <a:lnTo>
                  <a:pt x="0" y="11200"/>
                </a:lnTo>
                <a:close/>
              </a:path>
            </a:pathLst>
          </a:custGeom>
          <a:solidFill>
            <a:srgbClr val="FFFFFF">
              <a:alpha val="80131"/>
            </a:srgbClr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1">
                <a:solidFill>
                  <a:srgbClr val="034EA2"/>
                </a:solidFill>
                <a:latin typeface="Arial"/>
                <a:ea typeface="Arial"/>
                <a:cs typeface="Arial"/>
                <a:sym typeface="Arial"/>
              </a:defRPr>
            </a:pPr>
            <a:endParaRPr kumimoji="0" sz="1300" b="1" i="0" u="none" strike="noStrike" kern="0" cap="none" spc="0" normalizeH="0" baseline="0" noProof="0">
              <a:ln>
                <a:noFill/>
              </a:ln>
              <a:solidFill>
                <a:srgbClr val="034EA2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A75F42D-AEF7-266A-AF28-F5D5DA86BFA9}"/>
              </a:ext>
            </a:extLst>
          </p:cNvPr>
          <p:cNvSpPr txBox="1"/>
          <p:nvPr/>
        </p:nvSpPr>
        <p:spPr>
          <a:xfrm>
            <a:off x="803868" y="3198167"/>
            <a:ext cx="2074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latin typeface="Manrope" panose="020B0604020202020204" charset="0"/>
              </a:rPr>
              <a:t>2025 - 2026</a:t>
            </a:r>
            <a:endParaRPr lang="en-IE" sz="2400" b="1" dirty="0">
              <a:latin typeface="Manrope" panose="020B0604020202020204" charset="0"/>
            </a:endParaRPr>
          </a:p>
        </p:txBody>
      </p:sp>
      <p:sp>
        <p:nvSpPr>
          <p:cNvPr id="54" name="Title 4">
            <a:extLst>
              <a:ext uri="{FF2B5EF4-FFF2-40B4-BE49-F238E27FC236}">
                <a16:creationId xmlns:a16="http://schemas.microsoft.com/office/drawing/2014/main" id="{7690DF12-43D7-6907-9EC4-0DBA2988B490}"/>
              </a:ext>
            </a:extLst>
          </p:cNvPr>
          <p:cNvSpPr txBox="1"/>
          <p:nvPr/>
        </p:nvSpPr>
        <p:spPr>
          <a:xfrm>
            <a:off x="8622556" y="6213896"/>
            <a:ext cx="2589066" cy="415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BE" sz="1600" b="1" kern="0" dirty="0">
                <a:solidFill>
                  <a:srgbClr val="000000"/>
                </a:solidFill>
                <a:latin typeface="Manrope" pitchFamily="2" charset="0"/>
                <a:cs typeface="Arial"/>
                <a:sym typeface="Arial"/>
              </a:rPr>
              <a:t>DEMONAX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nrope" pitchFamily="2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1">
                <a:solidFill>
                  <a:srgbClr val="034EA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BE" sz="1400" b="1" kern="0" dirty="0">
                <a:solidFill>
                  <a:srgbClr val="034EA2"/>
                </a:solidFill>
                <a:latin typeface="Manrope" pitchFamily="2" charset="0"/>
                <a:cs typeface="Arial"/>
                <a:sym typeface="Arial"/>
              </a:rPr>
              <a:t>CYPRUS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34EA2"/>
              </a:solidFill>
              <a:effectLst/>
              <a:uLnTx/>
              <a:uFillTx/>
              <a:latin typeface="Manrope" pitchFamily="2" charset="0"/>
              <a:cs typeface="Arial"/>
              <a:sym typeface="Arial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DFC7AFBA-0FD6-1DD3-B875-B0AA2E77AB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299" y="6208328"/>
            <a:ext cx="569015" cy="56555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895D6F7-C0E7-E05F-0772-854F61EC9E0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0204208" y="4857334"/>
            <a:ext cx="565391" cy="56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2015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5590E3-7898-409D-9B75-C3CEFF3A8D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92415" y="3413029"/>
            <a:ext cx="4016300" cy="1449427"/>
          </a:xfrm>
        </p:spPr>
        <p:txBody>
          <a:bodyPr/>
          <a:lstStyle/>
          <a:p>
            <a:r>
              <a:rPr lang="en-IE" sz="2400" dirty="0">
                <a:solidFill>
                  <a:srgbClr val="F45A24"/>
                </a:solidFill>
                <a:latin typeface="Manrope" panose="020B0604020202020204" charset="0"/>
                <a:cs typeface="Arial" panose="020B0604020202020204" pitchFamily="34" charset="0"/>
              </a:rPr>
              <a:t>Item 4.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bg1"/>
                </a:solidFill>
                <a:latin typeface="Manrope" panose="020B0604020202020204" charset="0"/>
                <a:cs typeface="Arial" panose="020B0604020202020204" pitchFamily="34" charset="0"/>
              </a:rPr>
              <a:t>Other civil protection exercises </a:t>
            </a:r>
          </a:p>
        </p:txBody>
      </p:sp>
      <p:pic>
        <p:nvPicPr>
          <p:cNvPr id="2" name="Picture Placeholder 5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89217221-A2A4-2F2B-CC0A-0B4D81FC7E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" r="6054"/>
          <a:stretch>
            <a:fillRect/>
          </a:stretch>
        </p:blipFill>
        <p:spPr>
          <a:xfrm>
            <a:off x="-2" y="-3716"/>
            <a:ext cx="9068389" cy="6876853"/>
          </a:xfrm>
          <a:custGeom>
            <a:avLst/>
            <a:gdLst>
              <a:gd name="connsiteX0" fmla="*/ 0 w 10435472"/>
              <a:gd name="connsiteY0" fmla="*/ 0 h 6857999"/>
              <a:gd name="connsiteX1" fmla="*/ 10435472 w 10435472"/>
              <a:gd name="connsiteY1" fmla="*/ 0 h 6857999"/>
              <a:gd name="connsiteX2" fmla="*/ 10435472 w 10435472"/>
              <a:gd name="connsiteY2" fmla="*/ 6857999 h 6857999"/>
              <a:gd name="connsiteX3" fmla="*/ 0 w 10435472"/>
              <a:gd name="connsiteY3" fmla="*/ 6857999 h 6857999"/>
              <a:gd name="connsiteX4" fmla="*/ 0 w 10435472"/>
              <a:gd name="connsiteY4" fmla="*/ 0 h 6857999"/>
              <a:gd name="connsiteX0" fmla="*/ 0 w 10435472"/>
              <a:gd name="connsiteY0" fmla="*/ 0 h 6867426"/>
              <a:gd name="connsiteX1" fmla="*/ 10435472 w 10435472"/>
              <a:gd name="connsiteY1" fmla="*/ 0 h 6867426"/>
              <a:gd name="connsiteX2" fmla="*/ 6089715 w 10435472"/>
              <a:gd name="connsiteY2" fmla="*/ 6867426 h 6867426"/>
              <a:gd name="connsiteX3" fmla="*/ 0 w 10435472"/>
              <a:gd name="connsiteY3" fmla="*/ 6857999 h 6867426"/>
              <a:gd name="connsiteX4" fmla="*/ 0 w 10435472"/>
              <a:gd name="connsiteY4" fmla="*/ 0 h 6867426"/>
              <a:gd name="connsiteX0" fmla="*/ 0 w 10001839"/>
              <a:gd name="connsiteY0" fmla="*/ 0 h 6867426"/>
              <a:gd name="connsiteX1" fmla="*/ 10001839 w 10001839"/>
              <a:gd name="connsiteY1" fmla="*/ 18853 h 6867426"/>
              <a:gd name="connsiteX2" fmla="*/ 6089715 w 10001839"/>
              <a:gd name="connsiteY2" fmla="*/ 6867426 h 6867426"/>
              <a:gd name="connsiteX3" fmla="*/ 0 w 10001839"/>
              <a:gd name="connsiteY3" fmla="*/ 6857999 h 6867426"/>
              <a:gd name="connsiteX4" fmla="*/ 0 w 10001839"/>
              <a:gd name="connsiteY4" fmla="*/ 0 h 6867426"/>
              <a:gd name="connsiteX0" fmla="*/ 0 w 10001839"/>
              <a:gd name="connsiteY0" fmla="*/ 0 h 6876853"/>
              <a:gd name="connsiteX1" fmla="*/ 10001839 w 10001839"/>
              <a:gd name="connsiteY1" fmla="*/ 18853 h 6876853"/>
              <a:gd name="connsiteX2" fmla="*/ 6052008 w 10001839"/>
              <a:gd name="connsiteY2" fmla="*/ 6876853 h 6876853"/>
              <a:gd name="connsiteX3" fmla="*/ 0 w 10001839"/>
              <a:gd name="connsiteY3" fmla="*/ 6857999 h 6876853"/>
              <a:gd name="connsiteX4" fmla="*/ 0 w 10001839"/>
              <a:gd name="connsiteY4" fmla="*/ 0 h 6876853"/>
              <a:gd name="connsiteX0" fmla="*/ 0 w 10001839"/>
              <a:gd name="connsiteY0" fmla="*/ 0 h 6876853"/>
              <a:gd name="connsiteX1" fmla="*/ 10001839 w 10001839"/>
              <a:gd name="connsiteY1" fmla="*/ 18853 h 6876853"/>
              <a:gd name="connsiteX2" fmla="*/ 5099508 w 10001839"/>
              <a:gd name="connsiteY2" fmla="*/ 6876853 h 6876853"/>
              <a:gd name="connsiteX3" fmla="*/ 0 w 10001839"/>
              <a:gd name="connsiteY3" fmla="*/ 6857999 h 6876853"/>
              <a:gd name="connsiteX4" fmla="*/ 0 w 10001839"/>
              <a:gd name="connsiteY4" fmla="*/ 0 h 6876853"/>
              <a:gd name="connsiteX0" fmla="*/ 0 w 9068389"/>
              <a:gd name="connsiteY0" fmla="*/ 0 h 6876853"/>
              <a:gd name="connsiteX1" fmla="*/ 9068389 w 9068389"/>
              <a:gd name="connsiteY1" fmla="*/ 9328 h 6876853"/>
              <a:gd name="connsiteX2" fmla="*/ 5099508 w 9068389"/>
              <a:gd name="connsiteY2" fmla="*/ 6876853 h 6876853"/>
              <a:gd name="connsiteX3" fmla="*/ 0 w 9068389"/>
              <a:gd name="connsiteY3" fmla="*/ 6857999 h 6876853"/>
              <a:gd name="connsiteX4" fmla="*/ 0 w 9068389"/>
              <a:gd name="connsiteY4" fmla="*/ 0 h 6876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8389" h="6876853">
                <a:moveTo>
                  <a:pt x="0" y="0"/>
                </a:moveTo>
                <a:lnTo>
                  <a:pt x="9068389" y="9328"/>
                </a:lnTo>
                <a:lnTo>
                  <a:pt x="5099508" y="6876853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DC8225E-C854-AAAD-AFD7-25E1B2107B4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40230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1674E-306B-4785-B3B6-2A68742F1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IE" dirty="0"/>
              <a:t>Other civil protection exercises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E822F74-CDB8-40F5-8678-15CF58525C0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385660" y="0"/>
            <a:ext cx="981075" cy="981075"/>
          </a:xfrm>
          <a:prstGeom prst="rect">
            <a:avLst/>
          </a:prstGeom>
        </p:spPr>
      </p:pic>
      <p:sp>
        <p:nvSpPr>
          <p:cNvPr id="22" name="Circle">
            <a:extLst>
              <a:ext uri="{FF2B5EF4-FFF2-40B4-BE49-F238E27FC236}">
                <a16:creationId xmlns:a16="http://schemas.microsoft.com/office/drawing/2014/main" id="{691F43C3-C6D0-4A4D-8C92-F57220CFE6C6}"/>
              </a:ext>
            </a:extLst>
          </p:cNvPr>
          <p:cNvSpPr/>
          <p:nvPr/>
        </p:nvSpPr>
        <p:spPr>
          <a:xfrm>
            <a:off x="1172558" y="1774374"/>
            <a:ext cx="3149599" cy="3206045"/>
          </a:xfrm>
          <a:prstGeom prst="ellipse">
            <a:avLst/>
          </a:prstGeom>
          <a:solidFill>
            <a:srgbClr val="0096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Helvetica"/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anrope" pitchFamily="2" charset="0"/>
              <a:ea typeface="+mn-ea"/>
              <a:cs typeface="Helvetica"/>
              <a:sym typeface="Helvetica"/>
            </a:endParaRPr>
          </a:p>
        </p:txBody>
      </p:sp>
      <p:sp>
        <p:nvSpPr>
          <p:cNvPr id="24" name="Visibility EUCP">
            <a:extLst>
              <a:ext uri="{FF2B5EF4-FFF2-40B4-BE49-F238E27FC236}">
                <a16:creationId xmlns:a16="http://schemas.microsoft.com/office/drawing/2014/main" id="{F7044771-4DFF-4868-B4B7-443B70D7EA68}"/>
              </a:ext>
            </a:extLst>
          </p:cNvPr>
          <p:cNvSpPr txBox="1"/>
          <p:nvPr/>
        </p:nvSpPr>
        <p:spPr>
          <a:xfrm>
            <a:off x="1456274" y="2239236"/>
            <a:ext cx="2760310" cy="1610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4000" b="1" kern="0" dirty="0">
                <a:latin typeface="Manrope" pitchFamily="2" charset="0"/>
              </a:rPr>
              <a:t>Plug- in </a:t>
            </a:r>
            <a:r>
              <a:rPr lang="fr-BE" sz="4000" b="1" kern="0" dirty="0" err="1">
                <a:latin typeface="Manrope" pitchFamily="2" charset="0"/>
              </a:rPr>
              <a:t>Exercises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nrope" pitchFamily="2" charset="0"/>
              <a:sym typeface="Arial"/>
            </a:endParaRPr>
          </a:p>
        </p:txBody>
      </p:sp>
      <p:sp>
        <p:nvSpPr>
          <p:cNvPr id="40" name="Visibility EUCP">
            <a:extLst>
              <a:ext uri="{FF2B5EF4-FFF2-40B4-BE49-F238E27FC236}">
                <a16:creationId xmlns:a16="http://schemas.microsoft.com/office/drawing/2014/main" id="{9EF36782-2F19-40A2-8057-19952EF8013F}"/>
              </a:ext>
            </a:extLst>
          </p:cNvPr>
          <p:cNvSpPr txBox="1"/>
          <p:nvPr/>
        </p:nvSpPr>
        <p:spPr>
          <a:xfrm>
            <a:off x="8072510" y="5104539"/>
            <a:ext cx="296533" cy="519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4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nrope" pitchFamily="2" charset="0"/>
              <a:cs typeface="Arial"/>
              <a:sym typeface="Arial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905CE26-48B1-271A-B337-C6949669935A}"/>
              </a:ext>
            </a:extLst>
          </p:cNvPr>
          <p:cNvCxnSpPr>
            <a:cxnSpLocks/>
          </p:cNvCxnSpPr>
          <p:nvPr/>
        </p:nvCxnSpPr>
        <p:spPr>
          <a:xfrm>
            <a:off x="1261629" y="1919111"/>
            <a:ext cx="2954955" cy="2788356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7AE8007-8E81-4211-3B42-FD0858F53857}"/>
              </a:ext>
            </a:extLst>
          </p:cNvPr>
          <p:cNvCxnSpPr>
            <a:cxnSpLocks/>
          </p:cNvCxnSpPr>
          <p:nvPr/>
        </p:nvCxnSpPr>
        <p:spPr>
          <a:xfrm flipH="1">
            <a:off x="1103331" y="2043290"/>
            <a:ext cx="3016534" cy="2664177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Circle">
            <a:extLst>
              <a:ext uri="{FF2B5EF4-FFF2-40B4-BE49-F238E27FC236}">
                <a16:creationId xmlns:a16="http://schemas.microsoft.com/office/drawing/2014/main" id="{8E840A7D-1B3D-3E8C-FE86-8999E92C35A9}"/>
              </a:ext>
            </a:extLst>
          </p:cNvPr>
          <p:cNvSpPr/>
          <p:nvPr/>
        </p:nvSpPr>
        <p:spPr>
          <a:xfrm>
            <a:off x="6361286" y="1825977"/>
            <a:ext cx="3149599" cy="3206045"/>
          </a:xfrm>
          <a:prstGeom prst="ellipse">
            <a:avLst/>
          </a:prstGeom>
          <a:solidFill>
            <a:srgbClr val="0433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Helvetica"/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anrope" pitchFamily="2" charset="0"/>
              <a:ea typeface="+mn-ea"/>
              <a:cs typeface="Helvetica"/>
              <a:sym typeface="Helvetica"/>
            </a:endParaRPr>
          </a:p>
        </p:txBody>
      </p:sp>
      <p:sp>
        <p:nvSpPr>
          <p:cNvPr id="16" name="Visibility EUCP">
            <a:extLst>
              <a:ext uri="{FF2B5EF4-FFF2-40B4-BE49-F238E27FC236}">
                <a16:creationId xmlns:a16="http://schemas.microsoft.com/office/drawing/2014/main" id="{8CC9FB68-5576-3B40-CD3C-0EB8929932C6}"/>
              </a:ext>
            </a:extLst>
          </p:cNvPr>
          <p:cNvSpPr txBox="1"/>
          <p:nvPr/>
        </p:nvSpPr>
        <p:spPr>
          <a:xfrm>
            <a:off x="6555930" y="2043290"/>
            <a:ext cx="2760310" cy="1610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4000" b="1" kern="0" dirty="0">
                <a:latin typeface="Manrope" pitchFamily="2" charset="0"/>
              </a:rPr>
              <a:t>HNS TTX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nrope" pitchFamily="2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90FC8D-6A26-D8C3-F5DA-C27ABB190058}"/>
              </a:ext>
            </a:extLst>
          </p:cNvPr>
          <p:cNvSpPr txBox="1"/>
          <p:nvPr/>
        </p:nvSpPr>
        <p:spPr>
          <a:xfrm>
            <a:off x="5680320" y="3977897"/>
            <a:ext cx="4715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45A24"/>
                </a:solidFill>
                <a:latin typeface="Manrope" panose="020B0604020202020204" charset="0"/>
              </a:rPr>
              <a:t>UNDER PROCUREMENT</a:t>
            </a:r>
          </a:p>
        </p:txBody>
      </p:sp>
    </p:spTree>
    <p:extLst>
      <p:ext uri="{BB962C8B-B14F-4D97-AF65-F5344CB8AC3E}">
        <p14:creationId xmlns:p14="http://schemas.microsoft.com/office/powerpoint/2010/main" val="407356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7A4BBD7-EC4A-4B34-95B1-5C7FBACD857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" r="4296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5590E3-7898-409D-9B75-C3CEFF3A8D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92415" y="3413029"/>
            <a:ext cx="4016300" cy="865825"/>
          </a:xfrm>
        </p:spPr>
        <p:txBody>
          <a:bodyPr/>
          <a:lstStyle/>
          <a:p>
            <a:r>
              <a:rPr lang="en-IE" sz="2400" dirty="0">
                <a:solidFill>
                  <a:srgbClr val="F45A24"/>
                </a:solidFill>
                <a:latin typeface="Manrope" panose="020B0604020202020204" charset="0"/>
                <a:cs typeface="Arial" panose="020B0604020202020204" pitchFamily="34" charset="0"/>
              </a:rPr>
              <a:t>Item 1.</a:t>
            </a:r>
          </a:p>
          <a:p>
            <a:r>
              <a:rPr lang="en-IE" sz="2400" dirty="0">
                <a:latin typeface="Manrope" panose="020B0604020202020204" charset="0"/>
                <a:cs typeface="Arial" panose="020B0604020202020204" pitchFamily="34" charset="0"/>
              </a:rPr>
              <a:t>Training activities </a:t>
            </a:r>
          </a:p>
        </p:txBody>
      </p:sp>
    </p:spTree>
    <p:extLst>
      <p:ext uri="{BB962C8B-B14F-4D97-AF65-F5344CB8AC3E}">
        <p14:creationId xmlns:p14="http://schemas.microsoft.com/office/powerpoint/2010/main" val="17494660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5590E3-7898-409D-9B75-C3CEFF3A8D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92415" y="3413029"/>
            <a:ext cx="4016300" cy="1449427"/>
          </a:xfrm>
        </p:spPr>
        <p:txBody>
          <a:bodyPr/>
          <a:lstStyle/>
          <a:p>
            <a:r>
              <a:rPr lang="en-IE" sz="2400" dirty="0">
                <a:solidFill>
                  <a:srgbClr val="F45A24"/>
                </a:solidFill>
                <a:latin typeface="Manrope" panose="020B0604020202020204" charset="0"/>
                <a:cs typeface="Arial" panose="020B0604020202020204" pitchFamily="34" charset="0"/>
              </a:rPr>
              <a:t>Item 5.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bg1"/>
                </a:solidFill>
                <a:latin typeface="Manrope" panose="020B0604020202020204" charset="0"/>
                <a:cs typeface="Arial" panose="020B0604020202020204" pitchFamily="34" charset="0"/>
              </a:rPr>
              <a:t>Exchange of Experts Programme </a:t>
            </a:r>
          </a:p>
        </p:txBody>
      </p:sp>
      <p:pic>
        <p:nvPicPr>
          <p:cNvPr id="8" name="Picture Placeholder 7" descr="A group of people holding a sign&#10;&#10;Description automatically generated">
            <a:extLst>
              <a:ext uri="{FF2B5EF4-FFF2-40B4-BE49-F238E27FC236}">
                <a16:creationId xmlns:a16="http://schemas.microsoft.com/office/drawing/2014/main" id="{2468855B-D0B5-4520-98A5-2D699B5CC0F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0" r="95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29050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879AA-F761-78D9-83D6-3875A94FD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b="1" dirty="0">
                <a:latin typeface="Manrope" pitchFamily="2" charset="0"/>
                <a:cs typeface="Arial"/>
              </a:rPr>
              <a:t>2024 Exchanges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F631F8-0ECF-60E5-C0A7-DD2F734050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E" sz="2400" dirty="0"/>
              <a:t>185</a:t>
            </a:r>
            <a:r>
              <a:rPr lang="en-IE" sz="2400" dirty="0">
                <a:latin typeface="Manrope" pitchFamily="2" charset="0"/>
              </a:rPr>
              <a:t> experts |  32 </a:t>
            </a:r>
            <a:r>
              <a:rPr lang="en-IE" sz="2400" dirty="0"/>
              <a:t>countries |  27 exchanges </a:t>
            </a:r>
            <a:endParaRPr lang="en-IE" sz="2400" dirty="0">
              <a:latin typeface="Manrope" pitchFamily="2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DE8940F-29AE-7058-3F57-C67F3AA2ABC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352958" y="-40864"/>
            <a:ext cx="981075" cy="981075"/>
          </a:xfrm>
          <a:prstGeom prst="rect">
            <a:avLst/>
          </a:prstGeom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2BEC5BF-706A-16B3-FD4B-5B0DE5E15A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5449670"/>
              </p:ext>
            </p:extLst>
          </p:nvPr>
        </p:nvGraphicFramePr>
        <p:xfrm>
          <a:off x="1115505" y="1225901"/>
          <a:ext cx="9571545" cy="5471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5247139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879AA-F761-78D9-83D6-3875A94FD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b="1" dirty="0">
                <a:latin typeface="Manrope" pitchFamily="2" charset="0"/>
                <a:cs typeface="Arial"/>
              </a:rPr>
              <a:t>2024 Exchanges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F631F8-0ECF-60E5-C0A7-DD2F734050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E" sz="2400" dirty="0">
                <a:latin typeface="Manrope" pitchFamily="2" charset="0"/>
              </a:rPr>
              <a:t>25 host organisations  |  17 </a:t>
            </a:r>
            <a:r>
              <a:rPr lang="en-IE" sz="2400" dirty="0"/>
              <a:t>countries  |  27 exchanges</a:t>
            </a:r>
            <a:endParaRPr lang="en-IE" sz="2400" dirty="0">
              <a:latin typeface="Manrope" pitchFamily="2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42C8838-CD19-1B1D-FEF3-8B3B1972EE5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352958" y="-40864"/>
            <a:ext cx="981075" cy="981075"/>
          </a:xfrm>
          <a:prstGeom prst="rect">
            <a:avLst/>
          </a:prstGeom>
        </p:spPr>
      </p:pic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151A4521-CFC9-7207-C246-2CC6F13CEEFB}"/>
              </a:ext>
            </a:extLst>
          </p:cNvPr>
          <p:cNvGraphicFramePr>
            <a:graphicFrameLocks/>
          </p:cNvGraphicFramePr>
          <p:nvPr/>
        </p:nvGraphicFramePr>
        <p:xfrm>
          <a:off x="1115506" y="1207268"/>
          <a:ext cx="9218528" cy="5224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6745352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879AA-F761-78D9-83D6-3875A94FD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b="1" dirty="0">
                <a:latin typeface="Manrope" pitchFamily="2" charset="0"/>
                <a:cs typeface="Arial"/>
              </a:rPr>
              <a:t>2024 Exchanges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F631F8-0ECF-60E5-C0A7-DD2F734050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E" sz="2400" dirty="0">
                <a:latin typeface="Manrope" pitchFamily="2" charset="0"/>
              </a:rPr>
              <a:t>25 host organisations  |  17 </a:t>
            </a:r>
            <a:r>
              <a:rPr lang="en-IE" sz="2400" dirty="0"/>
              <a:t>countries  |  27 exchanges</a:t>
            </a:r>
            <a:endParaRPr lang="en-IE" sz="2400" dirty="0">
              <a:latin typeface="Manrope" pitchFamily="2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42C8838-CD19-1B1D-FEF3-8B3B1972EE5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352958" y="-40864"/>
            <a:ext cx="981075" cy="981075"/>
          </a:xfrm>
          <a:prstGeom prst="rect">
            <a:avLst/>
          </a:prstGeom>
        </p:spPr>
      </p:pic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151A4521-CFC9-7207-C246-2CC6F13CEEF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5753484"/>
              </p:ext>
            </p:extLst>
          </p:nvPr>
        </p:nvGraphicFramePr>
        <p:xfrm>
          <a:off x="1115506" y="1207268"/>
          <a:ext cx="9218528" cy="5224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0" name="Picture 4" descr="A picture containing text, person, outdoor&#10;&#10;Description automatically generated">
            <a:extLst>
              <a:ext uri="{FF2B5EF4-FFF2-40B4-BE49-F238E27FC236}">
                <a16:creationId xmlns:a16="http://schemas.microsoft.com/office/drawing/2014/main" id="{14F5D9DA-4663-B4CE-6849-C3FC0C8C36C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769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DA6EB4-790B-1A5C-0878-4E47CD23B6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BE" dirty="0"/>
              <a:t>Courses and participants in 2024</a:t>
            </a:r>
            <a:endParaRPr lang="en-I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2A52C4E-EDFB-520B-23F7-744EFB293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Deployable</a:t>
            </a:r>
            <a:r>
              <a:rPr lang="fr-BE" dirty="0"/>
              <a:t> Training Path</a:t>
            </a:r>
            <a:endParaRPr lang="en-IE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427F90F-43F3-30DA-85C5-6CAA4C2B2B9D}"/>
              </a:ext>
            </a:extLst>
          </p:cNvPr>
          <p:cNvSpPr/>
          <p:nvPr/>
        </p:nvSpPr>
        <p:spPr>
          <a:xfrm>
            <a:off x="325639" y="1593717"/>
            <a:ext cx="2328740" cy="227492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9" name="Visibility EUCP">
            <a:extLst>
              <a:ext uri="{FF2B5EF4-FFF2-40B4-BE49-F238E27FC236}">
                <a16:creationId xmlns:a16="http://schemas.microsoft.com/office/drawing/2014/main" id="{171D935E-BC83-C04A-A041-9AB8F814A91D}"/>
              </a:ext>
            </a:extLst>
          </p:cNvPr>
          <p:cNvSpPr txBox="1"/>
          <p:nvPr/>
        </p:nvSpPr>
        <p:spPr>
          <a:xfrm>
            <a:off x="455008" y="2006036"/>
            <a:ext cx="992899" cy="675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lIns="0" tIns="0" rIns="0" bIns="0" anchor="b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lnSpc>
                <a:spcPct val="81000"/>
              </a:lnSpc>
              <a:defRPr sz="3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BE" sz="3200" dirty="0">
                <a:solidFill>
                  <a:schemeClr val="tx1"/>
                </a:solidFill>
                <a:latin typeface="Manrope" panose="020B0604020202020204" charset="0"/>
              </a:rPr>
              <a:t>9</a:t>
            </a:r>
            <a:r>
              <a:rPr lang="fr-BE" sz="2400" dirty="0">
                <a:solidFill>
                  <a:schemeClr val="bg2">
                    <a:lumMod val="50000"/>
                  </a:schemeClr>
                </a:solidFill>
                <a:latin typeface="Manrope" panose="020B0604020202020204" charset="0"/>
              </a:rPr>
              <a:t>/11</a:t>
            </a:r>
            <a:endParaRPr sz="3200" dirty="0">
              <a:solidFill>
                <a:schemeClr val="bg2">
                  <a:lumMod val="50000"/>
                </a:schemeClr>
              </a:solidFill>
              <a:latin typeface="Manrope" panose="020B0604020202020204" charset="0"/>
            </a:endParaRPr>
          </a:p>
        </p:txBody>
      </p:sp>
      <p:pic>
        <p:nvPicPr>
          <p:cNvPr id="11" name="Picture 10" descr="Picture 1">
            <a:extLst>
              <a:ext uri="{FF2B5EF4-FFF2-40B4-BE49-F238E27FC236}">
                <a16:creationId xmlns:a16="http://schemas.microsoft.com/office/drawing/2014/main" id="{8820483B-785E-AD5B-CA68-CC765EEC0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5049" y="2117532"/>
            <a:ext cx="694832" cy="694831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Visibility EUCP">
            <a:extLst>
              <a:ext uri="{FF2B5EF4-FFF2-40B4-BE49-F238E27FC236}">
                <a16:creationId xmlns:a16="http://schemas.microsoft.com/office/drawing/2014/main" id="{328FEA54-1A25-9016-AAA5-DA61DEF27315}"/>
              </a:ext>
            </a:extLst>
          </p:cNvPr>
          <p:cNvSpPr txBox="1"/>
          <p:nvPr/>
        </p:nvSpPr>
        <p:spPr>
          <a:xfrm>
            <a:off x="325638" y="2627351"/>
            <a:ext cx="1358413" cy="867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lIns="0" tIns="0" rIns="0" bIns="0" anchor="b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lnSpc>
                <a:spcPct val="90000"/>
              </a:lnSpc>
              <a:defRPr sz="3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BE" sz="3200" dirty="0">
                <a:latin typeface="Manrope" panose="020B0604020202020204" charset="0"/>
              </a:rPr>
              <a:t>206</a:t>
            </a:r>
            <a:r>
              <a:rPr lang="fr-BE" sz="2400" dirty="0">
                <a:solidFill>
                  <a:schemeClr val="bg2">
                    <a:lumMod val="50000"/>
                  </a:schemeClr>
                </a:solidFill>
                <a:latin typeface="Manrope" panose="020B0604020202020204" charset="0"/>
              </a:rPr>
              <a:t>+48</a:t>
            </a:r>
            <a:endParaRPr sz="3200" dirty="0">
              <a:solidFill>
                <a:schemeClr val="bg2">
                  <a:lumMod val="50000"/>
                </a:schemeClr>
              </a:solidFill>
              <a:latin typeface="Manrope" panose="020B0604020202020204" charset="0"/>
            </a:endParaRPr>
          </a:p>
        </p:txBody>
      </p:sp>
      <p:sp>
        <p:nvSpPr>
          <p:cNvPr id="15" name="Rounded Rectangle">
            <a:extLst>
              <a:ext uri="{FF2B5EF4-FFF2-40B4-BE49-F238E27FC236}">
                <a16:creationId xmlns:a16="http://schemas.microsoft.com/office/drawing/2014/main" id="{78D3235D-D7A6-759C-DA85-35A07F9FC7B1}"/>
              </a:ext>
            </a:extLst>
          </p:cNvPr>
          <p:cNvSpPr/>
          <p:nvPr/>
        </p:nvSpPr>
        <p:spPr>
          <a:xfrm>
            <a:off x="811572" y="1322095"/>
            <a:ext cx="1296617" cy="616207"/>
          </a:xfrm>
          <a:prstGeom prst="roundRect">
            <a:avLst>
              <a:gd name="adj" fmla="val 30246"/>
            </a:avLst>
          </a:prstGeom>
          <a:solidFill>
            <a:srgbClr val="FFFFFF"/>
          </a:solidFill>
          <a:ln w="25400">
            <a:solidFill>
              <a:srgbClr val="234F9C"/>
            </a:solidFill>
          </a:ln>
        </p:spPr>
        <p:txBody>
          <a:bodyPr lIns="45718" tIns="45718" rIns="45718" bIns="45718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lang="fr-BE" sz="2400" b="1" dirty="0">
                <a:latin typeface="Manrope" panose="020B0604020202020204" charset="0"/>
              </a:rPr>
              <a:t>UMI</a:t>
            </a:r>
            <a:endParaRPr b="1" dirty="0">
              <a:latin typeface="Manrope" panose="020B060402020202020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7690205-4881-98C6-69E7-4D87D251C48A}"/>
              </a:ext>
            </a:extLst>
          </p:cNvPr>
          <p:cNvSpPr/>
          <p:nvPr/>
        </p:nvSpPr>
        <p:spPr>
          <a:xfrm>
            <a:off x="296530" y="4237812"/>
            <a:ext cx="2352406" cy="232612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3" name="Rounded Rectangle">
            <a:extLst>
              <a:ext uri="{FF2B5EF4-FFF2-40B4-BE49-F238E27FC236}">
                <a16:creationId xmlns:a16="http://schemas.microsoft.com/office/drawing/2014/main" id="{060C2C40-8946-5815-FA5C-6B8654CBA25A}"/>
              </a:ext>
            </a:extLst>
          </p:cNvPr>
          <p:cNvSpPr/>
          <p:nvPr/>
        </p:nvSpPr>
        <p:spPr>
          <a:xfrm>
            <a:off x="795701" y="3986912"/>
            <a:ext cx="1319044" cy="629849"/>
          </a:xfrm>
          <a:prstGeom prst="roundRect">
            <a:avLst>
              <a:gd name="adj" fmla="val 30246"/>
            </a:avLst>
          </a:prstGeom>
          <a:solidFill>
            <a:srgbClr val="FFFFFF"/>
          </a:solidFill>
          <a:ln w="25400">
            <a:solidFill>
              <a:srgbClr val="234F9C"/>
            </a:solidFill>
          </a:ln>
        </p:spPr>
        <p:txBody>
          <a:bodyPr lIns="45718" tIns="45718" rIns="45718" bIns="45718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lang="fr-BE" sz="2400" b="1" dirty="0">
                <a:latin typeface="Manrope" panose="020B0604020202020204" charset="0"/>
              </a:rPr>
              <a:t>DCC</a:t>
            </a:r>
            <a:endParaRPr sz="1400" b="1" dirty="0">
              <a:latin typeface="Manrope" panose="020B060402020202020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4A8FE6F-A459-1A9F-5BA3-6EE105E3FDEA}"/>
              </a:ext>
            </a:extLst>
          </p:cNvPr>
          <p:cNvSpPr/>
          <p:nvPr/>
        </p:nvSpPr>
        <p:spPr>
          <a:xfrm>
            <a:off x="3039046" y="1658160"/>
            <a:ext cx="2276554" cy="234978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8" name="Rounded Rectangle">
            <a:extLst>
              <a:ext uri="{FF2B5EF4-FFF2-40B4-BE49-F238E27FC236}">
                <a16:creationId xmlns:a16="http://schemas.microsoft.com/office/drawing/2014/main" id="{0CD0083B-A027-E270-AF47-105BFFDE078D}"/>
              </a:ext>
            </a:extLst>
          </p:cNvPr>
          <p:cNvSpPr/>
          <p:nvPr/>
        </p:nvSpPr>
        <p:spPr>
          <a:xfrm>
            <a:off x="3498488" y="1357897"/>
            <a:ext cx="1319044" cy="629849"/>
          </a:xfrm>
          <a:prstGeom prst="roundRect">
            <a:avLst>
              <a:gd name="adj" fmla="val 30246"/>
            </a:avLst>
          </a:prstGeom>
          <a:solidFill>
            <a:srgbClr val="FFFFFF"/>
          </a:solidFill>
          <a:ln w="25400">
            <a:solidFill>
              <a:srgbClr val="234F9C"/>
            </a:solidFill>
          </a:ln>
        </p:spPr>
        <p:txBody>
          <a:bodyPr lIns="45718" tIns="45718" rIns="45718" bIns="45718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lang="fr-BE" sz="2400" b="1" dirty="0">
                <a:latin typeface="Manrope" panose="020B0604020202020204" charset="0"/>
              </a:rPr>
              <a:t>ODC</a:t>
            </a:r>
            <a:endParaRPr b="1" dirty="0">
              <a:latin typeface="Manrope" panose="020B060402020202020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5C64F41-D521-55BB-0B27-35AAD087F072}"/>
              </a:ext>
            </a:extLst>
          </p:cNvPr>
          <p:cNvSpPr/>
          <p:nvPr/>
        </p:nvSpPr>
        <p:spPr>
          <a:xfrm>
            <a:off x="5597551" y="1799893"/>
            <a:ext cx="2211348" cy="224408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3" name="Rounded Rectangle">
            <a:extLst>
              <a:ext uri="{FF2B5EF4-FFF2-40B4-BE49-F238E27FC236}">
                <a16:creationId xmlns:a16="http://schemas.microsoft.com/office/drawing/2014/main" id="{773B81AD-865D-00BA-0AFA-6FDED45E623F}"/>
              </a:ext>
            </a:extLst>
          </p:cNvPr>
          <p:cNvSpPr/>
          <p:nvPr/>
        </p:nvSpPr>
        <p:spPr>
          <a:xfrm>
            <a:off x="5962339" y="1376356"/>
            <a:ext cx="1319044" cy="629849"/>
          </a:xfrm>
          <a:prstGeom prst="roundRect">
            <a:avLst>
              <a:gd name="adj" fmla="val 30246"/>
            </a:avLst>
          </a:prstGeom>
          <a:solidFill>
            <a:srgbClr val="FFFFFF"/>
          </a:solidFill>
          <a:ln w="25400">
            <a:solidFill>
              <a:srgbClr val="234F9C"/>
            </a:solidFill>
          </a:ln>
        </p:spPr>
        <p:txBody>
          <a:bodyPr lIns="45718" tIns="45718" rIns="45718" bIns="45718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lang="fr-BE" sz="2000" b="1" dirty="0">
                <a:latin typeface="Manrope" panose="020B0604020202020204" charset="0"/>
              </a:rPr>
              <a:t>ODC Adv</a:t>
            </a:r>
            <a:endParaRPr sz="2000" b="1" dirty="0">
              <a:latin typeface="Manrope" panose="020B060402020202020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B604BB6-FE4D-1E48-61E3-6C3F3E7995B5}"/>
              </a:ext>
            </a:extLst>
          </p:cNvPr>
          <p:cNvSpPr/>
          <p:nvPr/>
        </p:nvSpPr>
        <p:spPr>
          <a:xfrm>
            <a:off x="8431122" y="609600"/>
            <a:ext cx="2352405" cy="215308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3" name="Rounded Rectangle">
            <a:extLst>
              <a:ext uri="{FF2B5EF4-FFF2-40B4-BE49-F238E27FC236}">
                <a16:creationId xmlns:a16="http://schemas.microsoft.com/office/drawing/2014/main" id="{976B1CFF-CAB6-D71C-7B05-8B0B62F97D0B}"/>
              </a:ext>
            </a:extLst>
          </p:cNvPr>
          <p:cNvSpPr/>
          <p:nvPr/>
        </p:nvSpPr>
        <p:spPr>
          <a:xfrm>
            <a:off x="8976644" y="210892"/>
            <a:ext cx="1319044" cy="629849"/>
          </a:xfrm>
          <a:prstGeom prst="roundRect">
            <a:avLst>
              <a:gd name="adj" fmla="val 30246"/>
            </a:avLst>
          </a:prstGeom>
          <a:solidFill>
            <a:srgbClr val="FFFFFF"/>
          </a:solidFill>
          <a:ln w="25400">
            <a:solidFill>
              <a:srgbClr val="234F9C"/>
            </a:solidFill>
          </a:ln>
        </p:spPr>
        <p:txBody>
          <a:bodyPr lIns="45718" tIns="45718" rIns="45718" bIns="45718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lang="fr-BE" sz="2000" b="1" dirty="0">
                <a:latin typeface="Manrope" panose="020B0604020202020204" charset="0"/>
              </a:rPr>
              <a:t>TLC</a:t>
            </a:r>
            <a:endParaRPr sz="2000" b="1" dirty="0">
              <a:latin typeface="Manrope" panose="020B060402020202020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05FC699-7BA9-9879-B727-646E39E40311}"/>
              </a:ext>
            </a:extLst>
          </p:cNvPr>
          <p:cNvSpPr/>
          <p:nvPr/>
        </p:nvSpPr>
        <p:spPr>
          <a:xfrm>
            <a:off x="8560944" y="2721444"/>
            <a:ext cx="2245485" cy="218049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8" name="Rounded Rectangle">
            <a:extLst>
              <a:ext uri="{FF2B5EF4-FFF2-40B4-BE49-F238E27FC236}">
                <a16:creationId xmlns:a16="http://schemas.microsoft.com/office/drawing/2014/main" id="{12769C6A-F65D-2153-62C4-8B8CF8938FA1}"/>
              </a:ext>
            </a:extLst>
          </p:cNvPr>
          <p:cNvSpPr/>
          <p:nvPr/>
        </p:nvSpPr>
        <p:spPr>
          <a:xfrm>
            <a:off x="9100521" y="2403342"/>
            <a:ext cx="1319044" cy="629849"/>
          </a:xfrm>
          <a:prstGeom prst="roundRect">
            <a:avLst>
              <a:gd name="adj" fmla="val 30246"/>
            </a:avLst>
          </a:prstGeom>
          <a:solidFill>
            <a:srgbClr val="FFFFFF"/>
          </a:solidFill>
          <a:ln w="25400">
            <a:solidFill>
              <a:srgbClr val="234F9C"/>
            </a:solidFill>
          </a:ln>
        </p:spPr>
        <p:txBody>
          <a:bodyPr lIns="45718" tIns="45718" rIns="45718" bIns="45718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lang="fr-BE" sz="2000" b="1" dirty="0">
                <a:latin typeface="Manrope" panose="020B0604020202020204" charset="0"/>
              </a:rPr>
              <a:t>IMC Adv</a:t>
            </a:r>
            <a:endParaRPr sz="2000" b="1" dirty="0">
              <a:latin typeface="Manrope" panose="020B0604020202020204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A62A2E6-26A2-BDC1-2C24-50E4993F0F73}"/>
              </a:ext>
            </a:extLst>
          </p:cNvPr>
          <p:cNvSpPr/>
          <p:nvPr/>
        </p:nvSpPr>
        <p:spPr>
          <a:xfrm>
            <a:off x="8572233" y="4689745"/>
            <a:ext cx="2253255" cy="213130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CEAB449B-5438-FAF6-BCA0-C6EDB6ECAAC9}"/>
              </a:ext>
            </a:extLst>
          </p:cNvPr>
          <p:cNvSpPr/>
          <p:nvPr/>
        </p:nvSpPr>
        <p:spPr>
          <a:xfrm>
            <a:off x="5611638" y="4307171"/>
            <a:ext cx="2352406" cy="220720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3" name="Rounded Rectangle">
            <a:extLst>
              <a:ext uri="{FF2B5EF4-FFF2-40B4-BE49-F238E27FC236}">
                <a16:creationId xmlns:a16="http://schemas.microsoft.com/office/drawing/2014/main" id="{37A3C4FF-F89A-6821-15F8-E95C9966B986}"/>
              </a:ext>
            </a:extLst>
          </p:cNvPr>
          <p:cNvSpPr/>
          <p:nvPr/>
        </p:nvSpPr>
        <p:spPr>
          <a:xfrm>
            <a:off x="6122300" y="4006912"/>
            <a:ext cx="1319044" cy="629849"/>
          </a:xfrm>
          <a:prstGeom prst="roundRect">
            <a:avLst>
              <a:gd name="adj" fmla="val 30246"/>
            </a:avLst>
          </a:prstGeom>
          <a:solidFill>
            <a:srgbClr val="FFFFFF"/>
          </a:solidFill>
          <a:ln w="25400">
            <a:solidFill>
              <a:srgbClr val="234F9C"/>
            </a:solidFill>
          </a:ln>
        </p:spPr>
        <p:txBody>
          <a:bodyPr lIns="45718" tIns="45718" rIns="45718" bIns="45718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lang="fr-BE" sz="2400" b="1" dirty="0">
                <a:latin typeface="Manrope" panose="020B0604020202020204" charset="0"/>
              </a:rPr>
              <a:t>MRS</a:t>
            </a:r>
            <a:endParaRPr sz="1400" b="1" dirty="0">
              <a:latin typeface="Manrope" panose="020B0604020202020204" charset="0"/>
            </a:endParaRPr>
          </a:p>
        </p:txBody>
      </p:sp>
      <p:pic>
        <p:nvPicPr>
          <p:cNvPr id="2" name="Picture 1" descr="Picture 4">
            <a:extLst>
              <a:ext uri="{FF2B5EF4-FFF2-40B4-BE49-F238E27FC236}">
                <a16:creationId xmlns:a16="http://schemas.microsoft.com/office/drawing/2014/main" id="{B9991E72-4487-1D02-A37C-EB0F07FCEA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062" y="2894631"/>
            <a:ext cx="720925" cy="83015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Visibility EUCP">
            <a:extLst>
              <a:ext uri="{FF2B5EF4-FFF2-40B4-BE49-F238E27FC236}">
                <a16:creationId xmlns:a16="http://schemas.microsoft.com/office/drawing/2014/main" id="{3CE6DE08-A617-B2F2-1412-992F7BA9EFBC}"/>
              </a:ext>
            </a:extLst>
          </p:cNvPr>
          <p:cNvSpPr txBox="1"/>
          <p:nvPr/>
        </p:nvSpPr>
        <p:spPr>
          <a:xfrm>
            <a:off x="3351961" y="2036854"/>
            <a:ext cx="695392" cy="675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lIns="0" tIns="0" rIns="0" bIns="0" anchor="b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lnSpc>
                <a:spcPct val="81000"/>
              </a:lnSpc>
              <a:defRPr sz="3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BE" sz="3200" dirty="0">
                <a:latin typeface="Manrope" panose="020B0604020202020204" charset="0"/>
              </a:rPr>
              <a:t>3</a:t>
            </a:r>
            <a:endParaRPr sz="3200" dirty="0">
              <a:latin typeface="Manrope" panose="020B0604020202020204" charset="0"/>
            </a:endParaRPr>
          </a:p>
        </p:txBody>
      </p:sp>
      <p:pic>
        <p:nvPicPr>
          <p:cNvPr id="6" name="Picture 5" descr="Picture 1">
            <a:extLst>
              <a:ext uri="{FF2B5EF4-FFF2-40B4-BE49-F238E27FC236}">
                <a16:creationId xmlns:a16="http://schemas.microsoft.com/office/drawing/2014/main" id="{E122DDE7-3DB9-631D-C9CC-C77B2515B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2293" y="2134464"/>
            <a:ext cx="694832" cy="694831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Visibility EUCP">
            <a:extLst>
              <a:ext uri="{FF2B5EF4-FFF2-40B4-BE49-F238E27FC236}">
                <a16:creationId xmlns:a16="http://schemas.microsoft.com/office/drawing/2014/main" id="{53BF23BE-58AD-DB74-97BA-661EEC18274E}"/>
              </a:ext>
            </a:extLst>
          </p:cNvPr>
          <p:cNvSpPr txBox="1"/>
          <p:nvPr/>
        </p:nvSpPr>
        <p:spPr>
          <a:xfrm>
            <a:off x="3108351" y="2655572"/>
            <a:ext cx="1296326" cy="867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lIns="0" tIns="0" rIns="0" bIns="0" anchor="b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lnSpc>
                <a:spcPct val="90000"/>
              </a:lnSpc>
              <a:defRPr sz="3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BE" sz="3200" dirty="0">
                <a:latin typeface="Manrope" panose="020B0604020202020204" charset="0"/>
              </a:rPr>
              <a:t>54</a:t>
            </a:r>
            <a:endParaRPr sz="3200" dirty="0">
              <a:latin typeface="Manrope" panose="020B0604020202020204" charset="0"/>
            </a:endParaRPr>
          </a:p>
        </p:txBody>
      </p:sp>
      <p:pic>
        <p:nvPicPr>
          <p:cNvPr id="10" name="Picture 9" descr="Picture 4">
            <a:extLst>
              <a:ext uri="{FF2B5EF4-FFF2-40B4-BE49-F238E27FC236}">
                <a16:creationId xmlns:a16="http://schemas.microsoft.com/office/drawing/2014/main" id="{2474910D-CD08-19C3-7807-A79C8732E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4728" y="2922852"/>
            <a:ext cx="720925" cy="830153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Visibility EUCP">
            <a:extLst>
              <a:ext uri="{FF2B5EF4-FFF2-40B4-BE49-F238E27FC236}">
                <a16:creationId xmlns:a16="http://schemas.microsoft.com/office/drawing/2014/main" id="{AB5C78FC-B1C4-8D29-C41F-3C223A570C33}"/>
              </a:ext>
            </a:extLst>
          </p:cNvPr>
          <p:cNvSpPr txBox="1"/>
          <p:nvPr/>
        </p:nvSpPr>
        <p:spPr>
          <a:xfrm>
            <a:off x="5841161" y="2076364"/>
            <a:ext cx="695392" cy="675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lIns="0" tIns="0" rIns="0" bIns="0" anchor="b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lnSpc>
                <a:spcPct val="81000"/>
              </a:lnSpc>
              <a:defRPr sz="3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BE" sz="3200" dirty="0">
                <a:latin typeface="Manrope" panose="020B0604020202020204" charset="0"/>
              </a:rPr>
              <a:t>4</a:t>
            </a:r>
            <a:r>
              <a:rPr lang="fr-BE" sz="2400" dirty="0">
                <a:solidFill>
                  <a:schemeClr val="bg2">
                    <a:lumMod val="50000"/>
                  </a:schemeClr>
                </a:solidFill>
                <a:latin typeface="Manrope" panose="020B0604020202020204" charset="0"/>
              </a:rPr>
              <a:t>/5</a:t>
            </a:r>
            <a:endParaRPr sz="3200" dirty="0">
              <a:solidFill>
                <a:schemeClr val="bg2">
                  <a:lumMod val="50000"/>
                </a:schemeClr>
              </a:solidFill>
              <a:latin typeface="Manrope" panose="020B0604020202020204" charset="0"/>
            </a:endParaRPr>
          </a:p>
        </p:txBody>
      </p:sp>
      <p:pic>
        <p:nvPicPr>
          <p:cNvPr id="14" name="Picture 13" descr="Picture 1">
            <a:extLst>
              <a:ext uri="{FF2B5EF4-FFF2-40B4-BE49-F238E27FC236}">
                <a16:creationId xmlns:a16="http://schemas.microsoft.com/office/drawing/2014/main" id="{9FDBB948-C194-D4D4-C20D-F60201282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071" y="2173974"/>
            <a:ext cx="694832" cy="694831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Visibility EUCP">
            <a:extLst>
              <a:ext uri="{FF2B5EF4-FFF2-40B4-BE49-F238E27FC236}">
                <a16:creationId xmlns:a16="http://schemas.microsoft.com/office/drawing/2014/main" id="{3DF740A5-14D6-87AF-6FC7-9BC535C1587A}"/>
              </a:ext>
            </a:extLst>
          </p:cNvPr>
          <p:cNvSpPr txBox="1"/>
          <p:nvPr/>
        </p:nvSpPr>
        <p:spPr>
          <a:xfrm>
            <a:off x="5597551" y="2661215"/>
            <a:ext cx="1296326" cy="867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lIns="0" tIns="0" rIns="0" bIns="0" anchor="b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lnSpc>
                <a:spcPct val="90000"/>
              </a:lnSpc>
              <a:defRPr sz="3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BE" sz="3200" dirty="0">
                <a:latin typeface="Manrope" panose="020B0604020202020204" charset="0"/>
              </a:rPr>
              <a:t>81</a:t>
            </a:r>
            <a:r>
              <a:rPr lang="fr-BE" sz="2400" dirty="0">
                <a:solidFill>
                  <a:schemeClr val="bg2">
                    <a:lumMod val="50000"/>
                  </a:schemeClr>
                </a:solidFill>
                <a:latin typeface="Manrope" panose="020B0604020202020204" charset="0"/>
              </a:rPr>
              <a:t>+21</a:t>
            </a:r>
            <a:endParaRPr sz="3200" dirty="0">
              <a:solidFill>
                <a:schemeClr val="bg2">
                  <a:lumMod val="50000"/>
                </a:schemeClr>
              </a:solidFill>
              <a:latin typeface="Manrope" panose="020B0604020202020204" charset="0"/>
            </a:endParaRPr>
          </a:p>
        </p:txBody>
      </p:sp>
      <p:pic>
        <p:nvPicPr>
          <p:cNvPr id="17" name="Picture 16" descr="Picture 4">
            <a:extLst>
              <a:ext uri="{FF2B5EF4-FFF2-40B4-BE49-F238E27FC236}">
                <a16:creationId xmlns:a16="http://schemas.microsoft.com/office/drawing/2014/main" id="{0E02E30A-1A30-9DE4-C214-D9DAEDC991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6506" y="2928495"/>
            <a:ext cx="720925" cy="830153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Visibility EUCP">
            <a:extLst>
              <a:ext uri="{FF2B5EF4-FFF2-40B4-BE49-F238E27FC236}">
                <a16:creationId xmlns:a16="http://schemas.microsoft.com/office/drawing/2014/main" id="{A75B2CE3-6B23-AC2F-C034-C77A75FEFDBD}"/>
              </a:ext>
            </a:extLst>
          </p:cNvPr>
          <p:cNvSpPr txBox="1"/>
          <p:nvPr/>
        </p:nvSpPr>
        <p:spPr>
          <a:xfrm>
            <a:off x="8792308" y="760591"/>
            <a:ext cx="695392" cy="675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lIns="0" tIns="0" rIns="0" bIns="0" anchor="b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lnSpc>
                <a:spcPct val="81000"/>
              </a:lnSpc>
              <a:defRPr sz="3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BE" sz="3200" dirty="0">
                <a:latin typeface="Manrope" panose="020B0604020202020204" charset="0"/>
              </a:rPr>
              <a:t>1</a:t>
            </a:r>
            <a:r>
              <a:rPr lang="fr-BE" sz="2400" dirty="0">
                <a:solidFill>
                  <a:schemeClr val="bg2">
                    <a:lumMod val="50000"/>
                  </a:schemeClr>
                </a:solidFill>
                <a:latin typeface="Manrope" panose="020B0604020202020204" charset="0"/>
              </a:rPr>
              <a:t>/2</a:t>
            </a:r>
            <a:endParaRPr sz="3200" dirty="0">
              <a:solidFill>
                <a:schemeClr val="bg2">
                  <a:lumMod val="50000"/>
                </a:schemeClr>
              </a:solidFill>
              <a:latin typeface="Manrope" panose="020B0604020202020204" charset="0"/>
            </a:endParaRPr>
          </a:p>
        </p:txBody>
      </p:sp>
      <p:pic>
        <p:nvPicPr>
          <p:cNvPr id="34" name="Picture 33" descr="Picture 1">
            <a:extLst>
              <a:ext uri="{FF2B5EF4-FFF2-40B4-BE49-F238E27FC236}">
                <a16:creationId xmlns:a16="http://schemas.microsoft.com/office/drawing/2014/main" id="{5157511B-1ECD-96F8-7CAB-E446D101E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8773" y="858201"/>
            <a:ext cx="694832" cy="694831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Visibility EUCP">
            <a:extLst>
              <a:ext uri="{FF2B5EF4-FFF2-40B4-BE49-F238E27FC236}">
                <a16:creationId xmlns:a16="http://schemas.microsoft.com/office/drawing/2014/main" id="{A671A32B-8A2D-439A-0709-BF5F5E6080EE}"/>
              </a:ext>
            </a:extLst>
          </p:cNvPr>
          <p:cNvSpPr txBox="1"/>
          <p:nvPr/>
        </p:nvSpPr>
        <p:spPr>
          <a:xfrm>
            <a:off x="8548698" y="1300286"/>
            <a:ext cx="1296326" cy="867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lIns="0" tIns="0" rIns="0" bIns="0" anchor="b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lnSpc>
                <a:spcPct val="90000"/>
              </a:lnSpc>
              <a:defRPr sz="3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BE" sz="3200" dirty="0">
                <a:latin typeface="Manrope" panose="020B0604020202020204" charset="0"/>
              </a:rPr>
              <a:t>15</a:t>
            </a:r>
            <a:r>
              <a:rPr lang="fr-BE" sz="2400" dirty="0">
                <a:solidFill>
                  <a:schemeClr val="bg2">
                    <a:lumMod val="50000"/>
                  </a:schemeClr>
                </a:solidFill>
                <a:latin typeface="Manrope" panose="020B0604020202020204" charset="0"/>
              </a:rPr>
              <a:t>+14</a:t>
            </a:r>
            <a:endParaRPr sz="3200" dirty="0">
              <a:solidFill>
                <a:schemeClr val="bg2">
                  <a:lumMod val="50000"/>
                </a:schemeClr>
              </a:solidFill>
              <a:latin typeface="Manrope" panose="020B0604020202020204" charset="0"/>
            </a:endParaRPr>
          </a:p>
        </p:txBody>
      </p:sp>
      <p:pic>
        <p:nvPicPr>
          <p:cNvPr id="36" name="Picture 35" descr="Picture 4">
            <a:extLst>
              <a:ext uri="{FF2B5EF4-FFF2-40B4-BE49-F238E27FC236}">
                <a16:creationId xmlns:a16="http://schemas.microsoft.com/office/drawing/2014/main" id="{44404481-22A0-9373-2F25-06F87026A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1208" y="1567566"/>
            <a:ext cx="720925" cy="830153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Visibility EUCP">
            <a:extLst>
              <a:ext uri="{FF2B5EF4-FFF2-40B4-BE49-F238E27FC236}">
                <a16:creationId xmlns:a16="http://schemas.microsoft.com/office/drawing/2014/main" id="{2DCF4DDE-54E5-5C56-EEBA-1310FC94BAC0}"/>
              </a:ext>
            </a:extLst>
          </p:cNvPr>
          <p:cNvSpPr txBox="1"/>
          <p:nvPr/>
        </p:nvSpPr>
        <p:spPr>
          <a:xfrm>
            <a:off x="8792308" y="2928061"/>
            <a:ext cx="695392" cy="675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lIns="0" tIns="0" rIns="0" bIns="0" anchor="b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lnSpc>
                <a:spcPct val="81000"/>
              </a:lnSpc>
              <a:defRPr sz="3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BE" sz="3200" dirty="0">
                <a:latin typeface="Manrope" panose="020B0604020202020204" charset="0"/>
              </a:rPr>
              <a:t>2</a:t>
            </a:r>
            <a:endParaRPr sz="3200" dirty="0">
              <a:latin typeface="Manrope" panose="020B0604020202020204" charset="0"/>
            </a:endParaRPr>
          </a:p>
        </p:txBody>
      </p:sp>
      <p:pic>
        <p:nvPicPr>
          <p:cNvPr id="38" name="Picture 37" descr="Picture 1">
            <a:extLst>
              <a:ext uri="{FF2B5EF4-FFF2-40B4-BE49-F238E27FC236}">
                <a16:creationId xmlns:a16="http://schemas.microsoft.com/office/drawing/2014/main" id="{9309ED0D-9062-25EF-7128-7C6CD1360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1351" y="3025671"/>
            <a:ext cx="694832" cy="694831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Visibility EUCP">
            <a:extLst>
              <a:ext uri="{FF2B5EF4-FFF2-40B4-BE49-F238E27FC236}">
                <a16:creationId xmlns:a16="http://schemas.microsoft.com/office/drawing/2014/main" id="{31610E15-0EDF-4E1B-9F90-2E16D417EBBB}"/>
              </a:ext>
            </a:extLst>
          </p:cNvPr>
          <p:cNvSpPr txBox="1"/>
          <p:nvPr/>
        </p:nvSpPr>
        <p:spPr>
          <a:xfrm>
            <a:off x="8548698" y="3422600"/>
            <a:ext cx="1296326" cy="867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lIns="0" tIns="0" rIns="0" bIns="0" anchor="b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lnSpc>
                <a:spcPct val="90000"/>
              </a:lnSpc>
              <a:defRPr sz="3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BE" sz="3200" dirty="0">
                <a:latin typeface="Manrope" panose="020B0604020202020204" charset="0"/>
              </a:rPr>
              <a:t>23</a:t>
            </a:r>
            <a:endParaRPr sz="3200" dirty="0">
              <a:latin typeface="Manrope" panose="020B0604020202020204" charset="0"/>
            </a:endParaRPr>
          </a:p>
        </p:txBody>
      </p:sp>
      <p:pic>
        <p:nvPicPr>
          <p:cNvPr id="55" name="Picture 54" descr="Picture 4">
            <a:extLst>
              <a:ext uri="{FF2B5EF4-FFF2-40B4-BE49-F238E27FC236}">
                <a16:creationId xmlns:a16="http://schemas.microsoft.com/office/drawing/2014/main" id="{BB722E86-F2A5-FA0D-B5E2-476FAD4AB8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3786" y="3689880"/>
            <a:ext cx="720925" cy="830153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Picture 56" descr="Picture 1">
            <a:extLst>
              <a:ext uri="{FF2B5EF4-FFF2-40B4-BE49-F238E27FC236}">
                <a16:creationId xmlns:a16="http://schemas.microsoft.com/office/drawing/2014/main" id="{78CF8934-A1EC-3A14-C4AC-0A7910744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6017" y="5074605"/>
            <a:ext cx="694832" cy="694831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Visibility EUCP">
            <a:extLst>
              <a:ext uri="{FF2B5EF4-FFF2-40B4-BE49-F238E27FC236}">
                <a16:creationId xmlns:a16="http://schemas.microsoft.com/office/drawing/2014/main" id="{93A4F8ED-BA43-327E-99DA-1F029DE675B9}"/>
              </a:ext>
            </a:extLst>
          </p:cNvPr>
          <p:cNvSpPr txBox="1"/>
          <p:nvPr/>
        </p:nvSpPr>
        <p:spPr>
          <a:xfrm>
            <a:off x="8633364" y="5482823"/>
            <a:ext cx="1296326" cy="867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lIns="0" tIns="0" rIns="0" bIns="0" anchor="b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lnSpc>
                <a:spcPct val="90000"/>
              </a:lnSpc>
              <a:defRPr sz="3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BE" sz="3200" dirty="0">
                <a:solidFill>
                  <a:schemeClr val="bg2">
                    <a:lumMod val="50000"/>
                  </a:schemeClr>
                </a:solidFill>
                <a:latin typeface="Manrope" panose="020B0604020202020204" charset="0"/>
              </a:rPr>
              <a:t>11</a:t>
            </a:r>
            <a:endParaRPr sz="3200" dirty="0">
              <a:solidFill>
                <a:schemeClr val="bg2">
                  <a:lumMod val="50000"/>
                </a:schemeClr>
              </a:solidFill>
              <a:latin typeface="Manrope" panose="020B0604020202020204" charset="0"/>
            </a:endParaRPr>
          </a:p>
        </p:txBody>
      </p:sp>
      <p:pic>
        <p:nvPicPr>
          <p:cNvPr id="64" name="Picture 63" descr="Picture 4">
            <a:extLst>
              <a:ext uri="{FF2B5EF4-FFF2-40B4-BE49-F238E27FC236}">
                <a16:creationId xmlns:a16="http://schemas.microsoft.com/office/drawing/2014/main" id="{DBEAC537-4070-C061-B6FD-FA93050E8E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8452" y="5750103"/>
            <a:ext cx="720925" cy="830153"/>
          </a:xfrm>
          <a:prstGeom prst="rect">
            <a:avLst/>
          </a:prstGeom>
          <a:ln w="12700">
            <a:miter lim="400000"/>
          </a:ln>
        </p:spPr>
      </p:pic>
      <p:sp>
        <p:nvSpPr>
          <p:cNvPr id="65" name="Visibility EUCP">
            <a:extLst>
              <a:ext uri="{FF2B5EF4-FFF2-40B4-BE49-F238E27FC236}">
                <a16:creationId xmlns:a16="http://schemas.microsoft.com/office/drawing/2014/main" id="{612F8796-2E35-C177-D547-5FE400577B59}"/>
              </a:ext>
            </a:extLst>
          </p:cNvPr>
          <p:cNvSpPr txBox="1"/>
          <p:nvPr/>
        </p:nvSpPr>
        <p:spPr>
          <a:xfrm>
            <a:off x="631336" y="4689745"/>
            <a:ext cx="695392" cy="675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lIns="0" tIns="0" rIns="0" bIns="0" anchor="b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lnSpc>
                <a:spcPct val="81000"/>
              </a:lnSpc>
              <a:defRPr sz="3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BE" sz="3200" dirty="0">
                <a:latin typeface="Manrope" panose="020B0604020202020204" charset="0"/>
              </a:rPr>
              <a:t>6</a:t>
            </a:r>
            <a:r>
              <a:rPr lang="fr-BE" sz="2400" dirty="0">
                <a:solidFill>
                  <a:schemeClr val="bg2">
                    <a:lumMod val="50000"/>
                  </a:schemeClr>
                </a:solidFill>
                <a:latin typeface="Manrope" panose="020B0604020202020204" charset="0"/>
              </a:rPr>
              <a:t>/7</a:t>
            </a:r>
            <a:endParaRPr sz="3200" dirty="0">
              <a:solidFill>
                <a:schemeClr val="bg2">
                  <a:lumMod val="50000"/>
                </a:schemeClr>
              </a:solidFill>
              <a:latin typeface="Manrope" panose="020B0604020202020204" charset="0"/>
            </a:endParaRPr>
          </a:p>
        </p:txBody>
      </p:sp>
      <p:pic>
        <p:nvPicPr>
          <p:cNvPr id="66" name="Picture 65" descr="Picture 1">
            <a:extLst>
              <a:ext uri="{FF2B5EF4-FFF2-40B4-BE49-F238E27FC236}">
                <a16:creationId xmlns:a16="http://schemas.microsoft.com/office/drawing/2014/main" id="{38857A7B-3A2D-1EDC-7C56-3157B3A92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269" y="4787355"/>
            <a:ext cx="694832" cy="694831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Visibility EUCP">
            <a:extLst>
              <a:ext uri="{FF2B5EF4-FFF2-40B4-BE49-F238E27FC236}">
                <a16:creationId xmlns:a16="http://schemas.microsoft.com/office/drawing/2014/main" id="{DFFC009B-FBEC-9AA4-F0E0-4415E0108C28}"/>
              </a:ext>
            </a:extLst>
          </p:cNvPr>
          <p:cNvSpPr txBox="1"/>
          <p:nvPr/>
        </p:nvSpPr>
        <p:spPr>
          <a:xfrm>
            <a:off x="387726" y="5308463"/>
            <a:ext cx="1296326" cy="867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lIns="0" tIns="0" rIns="0" bIns="0" anchor="b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lnSpc>
                <a:spcPct val="90000"/>
              </a:lnSpc>
              <a:defRPr sz="3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BE" sz="3200" dirty="0">
                <a:latin typeface="Manrope" panose="020B0604020202020204" charset="0"/>
              </a:rPr>
              <a:t>116</a:t>
            </a:r>
            <a:r>
              <a:rPr lang="fr-BE" sz="2400" dirty="0">
                <a:solidFill>
                  <a:schemeClr val="bg2">
                    <a:lumMod val="50000"/>
                  </a:schemeClr>
                </a:solidFill>
                <a:latin typeface="Manrope" panose="020B0604020202020204" charset="0"/>
              </a:rPr>
              <a:t>+20</a:t>
            </a:r>
            <a:endParaRPr sz="3200" dirty="0">
              <a:solidFill>
                <a:schemeClr val="bg2">
                  <a:lumMod val="50000"/>
                </a:schemeClr>
              </a:solidFill>
              <a:latin typeface="Manrope" panose="020B0604020202020204" charset="0"/>
            </a:endParaRPr>
          </a:p>
        </p:txBody>
      </p:sp>
      <p:pic>
        <p:nvPicPr>
          <p:cNvPr id="68" name="Picture 67" descr="Picture 4">
            <a:extLst>
              <a:ext uri="{FF2B5EF4-FFF2-40B4-BE49-F238E27FC236}">
                <a16:creationId xmlns:a16="http://schemas.microsoft.com/office/drawing/2014/main" id="{DAAB4204-15CC-4723-8908-76059FEA01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5704" y="5575743"/>
            <a:ext cx="720925" cy="830153"/>
          </a:xfrm>
          <a:prstGeom prst="rect">
            <a:avLst/>
          </a:prstGeom>
          <a:ln w="12700">
            <a:miter lim="400000"/>
          </a:ln>
        </p:spPr>
      </p:pic>
      <p:sp>
        <p:nvSpPr>
          <p:cNvPr id="69" name="Visibility EUCP">
            <a:extLst>
              <a:ext uri="{FF2B5EF4-FFF2-40B4-BE49-F238E27FC236}">
                <a16:creationId xmlns:a16="http://schemas.microsoft.com/office/drawing/2014/main" id="{59B501C7-6E30-CBF7-217C-B68E6248EF1C}"/>
              </a:ext>
            </a:extLst>
          </p:cNvPr>
          <p:cNvSpPr txBox="1"/>
          <p:nvPr/>
        </p:nvSpPr>
        <p:spPr>
          <a:xfrm>
            <a:off x="6003954" y="4643971"/>
            <a:ext cx="695392" cy="675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lIns="0" tIns="0" rIns="0" bIns="0" anchor="b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lnSpc>
                <a:spcPct val="81000"/>
              </a:lnSpc>
              <a:defRPr sz="3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BE" sz="3200" dirty="0">
                <a:latin typeface="Manrope" panose="020B0604020202020204" charset="0"/>
              </a:rPr>
              <a:t>3</a:t>
            </a:r>
            <a:endParaRPr sz="3200" dirty="0">
              <a:latin typeface="Manrope" panose="020B0604020202020204" charset="0"/>
            </a:endParaRPr>
          </a:p>
        </p:txBody>
      </p:sp>
      <p:pic>
        <p:nvPicPr>
          <p:cNvPr id="70" name="Picture 69" descr="Picture 1">
            <a:extLst>
              <a:ext uri="{FF2B5EF4-FFF2-40B4-BE49-F238E27FC236}">
                <a16:creationId xmlns:a16="http://schemas.microsoft.com/office/drawing/2014/main" id="{96E780D1-0A3B-8F3E-1179-5C753FEC0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1708" y="4741581"/>
            <a:ext cx="694832" cy="694831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Visibility EUCP">
            <a:extLst>
              <a:ext uri="{FF2B5EF4-FFF2-40B4-BE49-F238E27FC236}">
                <a16:creationId xmlns:a16="http://schemas.microsoft.com/office/drawing/2014/main" id="{F56D12C4-0B79-E0E5-833F-6832AAA535B7}"/>
              </a:ext>
            </a:extLst>
          </p:cNvPr>
          <p:cNvSpPr txBox="1"/>
          <p:nvPr/>
        </p:nvSpPr>
        <p:spPr>
          <a:xfrm>
            <a:off x="5760344" y="5194955"/>
            <a:ext cx="1296326" cy="867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lIns="0" tIns="0" rIns="0" bIns="0" anchor="b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lnSpc>
                <a:spcPct val="90000"/>
              </a:lnSpc>
              <a:defRPr sz="3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BE" sz="3200" dirty="0">
                <a:latin typeface="Manrope" panose="020B0604020202020204" charset="0"/>
              </a:rPr>
              <a:t>87</a:t>
            </a:r>
            <a:endParaRPr sz="3200" dirty="0">
              <a:latin typeface="Manrope" panose="020B0604020202020204" charset="0"/>
            </a:endParaRPr>
          </a:p>
        </p:txBody>
      </p:sp>
      <p:pic>
        <p:nvPicPr>
          <p:cNvPr id="72" name="Picture 71" descr="Picture 4">
            <a:extLst>
              <a:ext uri="{FF2B5EF4-FFF2-40B4-BE49-F238E27FC236}">
                <a16:creationId xmlns:a16="http://schemas.microsoft.com/office/drawing/2014/main" id="{284A6E8B-9AFC-4883-898A-10064AD78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4143" y="5462235"/>
            <a:ext cx="720925" cy="830153"/>
          </a:xfrm>
          <a:prstGeom prst="rect">
            <a:avLst/>
          </a:prstGeom>
          <a:ln w="12700">
            <a:miter lim="400000"/>
          </a:ln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5EDC86CA-C3BB-4E5A-29F2-9017215C32C2}"/>
              </a:ext>
            </a:extLst>
          </p:cNvPr>
          <p:cNvSpPr txBox="1"/>
          <p:nvPr/>
        </p:nvSpPr>
        <p:spPr>
          <a:xfrm>
            <a:off x="5661641" y="614070"/>
            <a:ext cx="2746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>
                <a:latin typeface="Manrope" panose="020B0604020202020204" charset="0"/>
              </a:rPr>
              <a:t>Total 582 - </a:t>
            </a:r>
            <a:r>
              <a:rPr lang="fr-BE" sz="2800" b="1" dirty="0">
                <a:solidFill>
                  <a:schemeClr val="bg2">
                    <a:lumMod val="50000"/>
                  </a:schemeClr>
                </a:solidFill>
                <a:latin typeface="Manrope" panose="020B0604020202020204" charset="0"/>
              </a:rPr>
              <a:t>696</a:t>
            </a:r>
            <a:endParaRPr lang="en-IE" sz="2000" b="1" dirty="0">
              <a:solidFill>
                <a:schemeClr val="bg2">
                  <a:lumMod val="50000"/>
                </a:schemeClr>
              </a:solidFill>
              <a:latin typeface="Manrope" panose="020B0604020202020204" charset="0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CDDC229B-288B-319C-8164-122D8A934FF1}"/>
              </a:ext>
            </a:extLst>
          </p:cNvPr>
          <p:cNvSpPr/>
          <p:nvPr/>
        </p:nvSpPr>
        <p:spPr>
          <a:xfrm>
            <a:off x="2953099" y="4482149"/>
            <a:ext cx="2352406" cy="220720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5" name="Rounded Rectangle">
            <a:extLst>
              <a:ext uri="{FF2B5EF4-FFF2-40B4-BE49-F238E27FC236}">
                <a16:creationId xmlns:a16="http://schemas.microsoft.com/office/drawing/2014/main" id="{4D3A1FED-E549-76FF-BBF1-3BED09AFE827}"/>
              </a:ext>
            </a:extLst>
          </p:cNvPr>
          <p:cNvSpPr/>
          <p:nvPr/>
        </p:nvSpPr>
        <p:spPr>
          <a:xfrm>
            <a:off x="3463761" y="4181890"/>
            <a:ext cx="1319044" cy="629849"/>
          </a:xfrm>
          <a:prstGeom prst="roundRect">
            <a:avLst>
              <a:gd name="adj" fmla="val 30246"/>
            </a:avLst>
          </a:prstGeom>
          <a:solidFill>
            <a:srgbClr val="FFFFFF"/>
          </a:solidFill>
          <a:ln w="25400">
            <a:solidFill>
              <a:srgbClr val="234F9C"/>
            </a:solidFill>
          </a:ln>
        </p:spPr>
        <p:txBody>
          <a:bodyPr lIns="45718" tIns="45718" rIns="45718" bIns="45718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lang="fr-BE" sz="2400" b="1" dirty="0">
                <a:latin typeface="Manrope" panose="020B0604020202020204" charset="0"/>
              </a:rPr>
              <a:t>SEC </a:t>
            </a:r>
            <a:r>
              <a:rPr lang="fr-BE" b="1" dirty="0">
                <a:latin typeface="Manrope" panose="020B0604020202020204" charset="0"/>
              </a:rPr>
              <a:t>online</a:t>
            </a:r>
            <a:endParaRPr sz="1400" b="1" dirty="0">
              <a:latin typeface="Manrope" panose="020B0604020202020204" charset="0"/>
            </a:endParaRPr>
          </a:p>
        </p:txBody>
      </p:sp>
      <p:sp>
        <p:nvSpPr>
          <p:cNvPr id="78" name="Visibility EUCP">
            <a:extLst>
              <a:ext uri="{FF2B5EF4-FFF2-40B4-BE49-F238E27FC236}">
                <a16:creationId xmlns:a16="http://schemas.microsoft.com/office/drawing/2014/main" id="{5EE72B5F-E548-420B-3B41-CDDEF0C20C05}"/>
              </a:ext>
            </a:extLst>
          </p:cNvPr>
          <p:cNvSpPr txBox="1"/>
          <p:nvPr/>
        </p:nvSpPr>
        <p:spPr>
          <a:xfrm>
            <a:off x="3169539" y="5369933"/>
            <a:ext cx="1296326" cy="867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lIns="0" tIns="0" rIns="0" bIns="0" anchor="b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lnSpc>
                <a:spcPct val="90000"/>
              </a:lnSpc>
              <a:defRPr sz="3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BE" sz="3200" dirty="0">
                <a:latin typeface="Manrope" panose="020B0604020202020204" charset="0"/>
              </a:rPr>
              <a:t>651</a:t>
            </a:r>
            <a:endParaRPr sz="3200" dirty="0">
              <a:latin typeface="Manrope" panose="020B0604020202020204" charset="0"/>
            </a:endParaRPr>
          </a:p>
        </p:txBody>
      </p:sp>
      <p:pic>
        <p:nvPicPr>
          <p:cNvPr id="79" name="Picture 78" descr="Picture 4">
            <a:extLst>
              <a:ext uri="{FF2B5EF4-FFF2-40B4-BE49-F238E27FC236}">
                <a16:creationId xmlns:a16="http://schemas.microsoft.com/office/drawing/2014/main" id="{61D2514C-47B1-C5C0-4D51-8BCB7D17F7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5847" y="5627868"/>
            <a:ext cx="720925" cy="830153"/>
          </a:xfrm>
          <a:prstGeom prst="rect">
            <a:avLst/>
          </a:prstGeom>
          <a:ln w="12700">
            <a:miter lim="400000"/>
          </a:ln>
        </p:spPr>
      </p:pic>
      <p:pic>
        <p:nvPicPr>
          <p:cNvPr id="80" name="Picture 79" descr="Picture 16">
            <a:extLst>
              <a:ext uri="{FF2B5EF4-FFF2-40B4-BE49-F238E27FC236}">
                <a16:creationId xmlns:a16="http://schemas.microsoft.com/office/drawing/2014/main" id="{D1C170BD-667C-65E4-7FC4-C54EDF8A47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2834" y="4917204"/>
            <a:ext cx="626027" cy="605199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Rounded Rectangle">
            <a:extLst>
              <a:ext uri="{FF2B5EF4-FFF2-40B4-BE49-F238E27FC236}">
                <a16:creationId xmlns:a16="http://schemas.microsoft.com/office/drawing/2014/main" id="{9A021CFB-13AE-0016-482C-6C5FE8462FD3}"/>
              </a:ext>
            </a:extLst>
          </p:cNvPr>
          <p:cNvSpPr/>
          <p:nvPr/>
        </p:nvSpPr>
        <p:spPr>
          <a:xfrm>
            <a:off x="9022280" y="4454640"/>
            <a:ext cx="1319044" cy="629849"/>
          </a:xfrm>
          <a:prstGeom prst="roundRect">
            <a:avLst>
              <a:gd name="adj" fmla="val 30246"/>
            </a:avLst>
          </a:prstGeom>
          <a:solidFill>
            <a:srgbClr val="FFFFFF"/>
          </a:solidFill>
          <a:ln w="25400">
            <a:solidFill>
              <a:srgbClr val="234F9C"/>
            </a:solidFill>
          </a:ln>
        </p:spPr>
        <p:txBody>
          <a:bodyPr lIns="45718" tIns="45718" rIns="45718" bIns="45718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lang="fr-BE" sz="2000" b="1" dirty="0">
                <a:latin typeface="Manrope" panose="020B0604020202020204" charset="0"/>
              </a:rPr>
              <a:t>SEC Adv</a:t>
            </a:r>
            <a:endParaRPr sz="2000" b="1" dirty="0">
              <a:latin typeface="Manrope" panose="020B0604020202020204" charset="0"/>
            </a:endParaRPr>
          </a:p>
        </p:txBody>
      </p:sp>
      <p:sp>
        <p:nvSpPr>
          <p:cNvPr id="81" name="Visibility EUCP">
            <a:extLst>
              <a:ext uri="{FF2B5EF4-FFF2-40B4-BE49-F238E27FC236}">
                <a16:creationId xmlns:a16="http://schemas.microsoft.com/office/drawing/2014/main" id="{3F2BD064-DECD-2DEE-13AC-2FB04E946C9C}"/>
              </a:ext>
            </a:extLst>
          </p:cNvPr>
          <p:cNvSpPr txBox="1"/>
          <p:nvPr/>
        </p:nvSpPr>
        <p:spPr>
          <a:xfrm>
            <a:off x="8911932" y="5024302"/>
            <a:ext cx="695392" cy="675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lIns="0" tIns="0" rIns="0" bIns="0" anchor="b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lnSpc>
                <a:spcPct val="81000"/>
              </a:lnSpc>
              <a:defRPr sz="3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BE" sz="3200" dirty="0">
                <a:solidFill>
                  <a:schemeClr val="bg1">
                    <a:lumMod val="50000"/>
                  </a:schemeClr>
                </a:solidFill>
                <a:latin typeface="Manrope" panose="020B0604020202020204" charset="0"/>
              </a:rPr>
              <a:t>1</a:t>
            </a:r>
            <a:endParaRPr sz="3200" dirty="0">
              <a:solidFill>
                <a:schemeClr val="bg1">
                  <a:lumMod val="50000"/>
                </a:schemeClr>
              </a:solidFill>
              <a:latin typeface="Manrop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18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DA6EB4-790B-1A5C-0878-4E47CD23B6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BE" dirty="0"/>
              <a:t>Courses and participants in 2024</a:t>
            </a:r>
            <a:endParaRPr lang="en-I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2A52C4E-EDFB-520B-23F7-744EFB293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Civil protection and </a:t>
            </a:r>
            <a:r>
              <a:rPr lang="fr-BE" dirty="0" err="1"/>
              <a:t>disaster</a:t>
            </a:r>
            <a:r>
              <a:rPr lang="fr-BE" dirty="0"/>
              <a:t> management stakeholders</a:t>
            </a:r>
            <a:endParaRPr lang="en-IE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427F90F-43F3-30DA-85C5-6CAA4C2B2B9D}"/>
              </a:ext>
            </a:extLst>
          </p:cNvPr>
          <p:cNvSpPr/>
          <p:nvPr/>
        </p:nvSpPr>
        <p:spPr>
          <a:xfrm>
            <a:off x="206253" y="2212670"/>
            <a:ext cx="2620124" cy="2659887"/>
          </a:xfrm>
          <a:prstGeom prst="ellipse">
            <a:avLst/>
          </a:prstGeom>
          <a:solidFill>
            <a:srgbClr val="92D050"/>
          </a:solidFill>
          <a:ln w="12700">
            <a:miter lim="400000"/>
          </a:ln>
        </p:spPr>
        <p:txBody>
          <a:bodyPr lIns="45718" tIns="45718" rIns="45718" bIns="45718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" name="Rounded Rectangle">
            <a:extLst>
              <a:ext uri="{FF2B5EF4-FFF2-40B4-BE49-F238E27FC236}">
                <a16:creationId xmlns:a16="http://schemas.microsoft.com/office/drawing/2014/main" id="{78D3235D-D7A6-759C-DA85-35A07F9FC7B1}"/>
              </a:ext>
            </a:extLst>
          </p:cNvPr>
          <p:cNvSpPr/>
          <p:nvPr/>
        </p:nvSpPr>
        <p:spPr>
          <a:xfrm>
            <a:off x="794325" y="1944363"/>
            <a:ext cx="1296617" cy="616207"/>
          </a:xfrm>
          <a:prstGeom prst="roundRect">
            <a:avLst>
              <a:gd name="adj" fmla="val 30246"/>
            </a:avLst>
          </a:prstGeom>
          <a:solidFill>
            <a:srgbClr val="FFFFFF"/>
          </a:solidFill>
          <a:ln w="25400">
            <a:solidFill>
              <a:srgbClr val="234F9C"/>
            </a:solidFill>
          </a:ln>
        </p:spPr>
        <p:txBody>
          <a:bodyPr lIns="45718" tIns="45718" rIns="45718" bIns="45718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lang="fr-BE" sz="2400" b="1" dirty="0">
                <a:latin typeface="Manrope" panose="020B0604020202020204" charset="0"/>
              </a:rPr>
              <a:t>NAT</a:t>
            </a:r>
            <a:endParaRPr b="1" dirty="0">
              <a:latin typeface="Manrope" panose="020B060402020202020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7690205-4881-98C6-69E7-4D87D251C48A}"/>
              </a:ext>
            </a:extLst>
          </p:cNvPr>
          <p:cNvSpPr/>
          <p:nvPr/>
        </p:nvSpPr>
        <p:spPr>
          <a:xfrm>
            <a:off x="2866443" y="2212670"/>
            <a:ext cx="2725645" cy="2659887"/>
          </a:xfrm>
          <a:prstGeom prst="ellipse">
            <a:avLst/>
          </a:prstGeom>
          <a:solidFill>
            <a:srgbClr val="92D050"/>
          </a:solidFill>
          <a:ln w="12700">
            <a:miter lim="400000"/>
          </a:ln>
        </p:spPr>
        <p:txBody>
          <a:bodyPr lIns="45718" tIns="45718" rIns="45718" bIns="45718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3" name="Rounded Rectangle">
            <a:extLst>
              <a:ext uri="{FF2B5EF4-FFF2-40B4-BE49-F238E27FC236}">
                <a16:creationId xmlns:a16="http://schemas.microsoft.com/office/drawing/2014/main" id="{060C2C40-8946-5815-FA5C-6B8654CBA25A}"/>
              </a:ext>
            </a:extLst>
          </p:cNvPr>
          <p:cNvSpPr/>
          <p:nvPr/>
        </p:nvSpPr>
        <p:spPr>
          <a:xfrm>
            <a:off x="3502178" y="1915434"/>
            <a:ext cx="1319044" cy="629849"/>
          </a:xfrm>
          <a:prstGeom prst="roundRect">
            <a:avLst>
              <a:gd name="adj" fmla="val 30246"/>
            </a:avLst>
          </a:prstGeom>
          <a:solidFill>
            <a:srgbClr val="FFFFFF"/>
          </a:solidFill>
          <a:ln w="25400">
            <a:solidFill>
              <a:srgbClr val="234F9C"/>
            </a:solidFill>
          </a:ln>
        </p:spPr>
        <p:txBody>
          <a:bodyPr lIns="45718" tIns="45718" rIns="45718" bIns="45718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lang="fr-BE" sz="2400" b="1" dirty="0">
                <a:latin typeface="Manrope" panose="020B0604020202020204" charset="0"/>
              </a:rPr>
              <a:t>EUD</a:t>
            </a:r>
            <a:endParaRPr sz="1400" b="1" dirty="0">
              <a:latin typeface="Manrope" panose="020B060402020202020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4A8FE6F-A459-1A9F-5BA3-6EE105E3FDEA}"/>
              </a:ext>
            </a:extLst>
          </p:cNvPr>
          <p:cNvSpPr/>
          <p:nvPr/>
        </p:nvSpPr>
        <p:spPr>
          <a:xfrm>
            <a:off x="8570746" y="2613079"/>
            <a:ext cx="2763106" cy="2715795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45718" tIns="45718" rIns="45718" bIns="45718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8" name="Rounded Rectangle">
            <a:extLst>
              <a:ext uri="{FF2B5EF4-FFF2-40B4-BE49-F238E27FC236}">
                <a16:creationId xmlns:a16="http://schemas.microsoft.com/office/drawing/2014/main" id="{0CD0083B-A027-E270-AF47-105BFFDE078D}"/>
              </a:ext>
            </a:extLst>
          </p:cNvPr>
          <p:cNvSpPr/>
          <p:nvPr/>
        </p:nvSpPr>
        <p:spPr>
          <a:xfrm>
            <a:off x="9297271" y="2331637"/>
            <a:ext cx="1319044" cy="629849"/>
          </a:xfrm>
          <a:prstGeom prst="roundRect">
            <a:avLst>
              <a:gd name="adj" fmla="val 30246"/>
            </a:avLst>
          </a:prstGeom>
          <a:solidFill>
            <a:srgbClr val="FFFFFF"/>
          </a:solidFill>
          <a:ln w="25400">
            <a:solidFill>
              <a:srgbClr val="234F9C"/>
            </a:solidFill>
          </a:ln>
        </p:spPr>
        <p:txBody>
          <a:bodyPr lIns="45718" tIns="45718" rIns="45718" bIns="45718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lang="fr-BE" sz="2400" b="1" dirty="0">
                <a:latin typeface="Manrope" panose="020B0604020202020204" charset="0"/>
              </a:rPr>
              <a:t>OIC</a:t>
            </a:r>
            <a:endParaRPr b="1" dirty="0">
              <a:latin typeface="Manrope" panose="020B060402020202020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5C64F41-D521-55BB-0B27-35AAD087F072}"/>
              </a:ext>
            </a:extLst>
          </p:cNvPr>
          <p:cNvSpPr/>
          <p:nvPr/>
        </p:nvSpPr>
        <p:spPr>
          <a:xfrm>
            <a:off x="5659706" y="2646562"/>
            <a:ext cx="2843422" cy="2827693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45718" tIns="45718" rIns="45718" bIns="45718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3" name="Rounded Rectangle">
            <a:extLst>
              <a:ext uri="{FF2B5EF4-FFF2-40B4-BE49-F238E27FC236}">
                <a16:creationId xmlns:a16="http://schemas.microsoft.com/office/drawing/2014/main" id="{773B81AD-865D-00BA-0AFA-6FDED45E623F}"/>
              </a:ext>
            </a:extLst>
          </p:cNvPr>
          <p:cNvSpPr/>
          <p:nvPr/>
        </p:nvSpPr>
        <p:spPr>
          <a:xfrm>
            <a:off x="6386231" y="2290604"/>
            <a:ext cx="1319044" cy="629849"/>
          </a:xfrm>
          <a:prstGeom prst="roundRect">
            <a:avLst>
              <a:gd name="adj" fmla="val 30246"/>
            </a:avLst>
          </a:prstGeom>
          <a:solidFill>
            <a:srgbClr val="FFFFFF"/>
          </a:solidFill>
          <a:ln w="25400">
            <a:solidFill>
              <a:srgbClr val="234F9C"/>
            </a:solidFill>
          </a:ln>
        </p:spPr>
        <p:txBody>
          <a:bodyPr lIns="45718" tIns="45718" rIns="45718" bIns="45718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lang="fr-BE" sz="2400" b="1" dirty="0">
                <a:latin typeface="Manrope" panose="020B0604020202020204" charset="0"/>
              </a:rPr>
              <a:t>NCP</a:t>
            </a:r>
            <a:endParaRPr sz="2000" b="1" dirty="0">
              <a:latin typeface="Manrope" panose="020B0604020202020204" charset="0"/>
            </a:endParaRPr>
          </a:p>
        </p:txBody>
      </p:sp>
      <p:sp>
        <p:nvSpPr>
          <p:cNvPr id="6" name="Visibility EUCP">
            <a:extLst>
              <a:ext uri="{FF2B5EF4-FFF2-40B4-BE49-F238E27FC236}">
                <a16:creationId xmlns:a16="http://schemas.microsoft.com/office/drawing/2014/main" id="{ED2B69C7-6005-FCF3-39FA-CA9075D0E150}"/>
              </a:ext>
            </a:extLst>
          </p:cNvPr>
          <p:cNvSpPr txBox="1"/>
          <p:nvPr/>
        </p:nvSpPr>
        <p:spPr>
          <a:xfrm>
            <a:off x="485104" y="3223857"/>
            <a:ext cx="1296326" cy="867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lIns="0" tIns="0" rIns="0" bIns="0" anchor="b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lnSpc>
                <a:spcPct val="90000"/>
              </a:lnSpc>
              <a:defRPr sz="3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BE" sz="3200" dirty="0">
                <a:latin typeface="Manrope" panose="020B0604020202020204" charset="0"/>
              </a:rPr>
              <a:t>521</a:t>
            </a:r>
            <a:endParaRPr sz="3200" dirty="0">
              <a:latin typeface="Manrope" panose="020B0604020202020204" charset="0"/>
            </a:endParaRPr>
          </a:p>
        </p:txBody>
      </p:sp>
      <p:pic>
        <p:nvPicPr>
          <p:cNvPr id="8" name="Picture 7" descr="Picture 4">
            <a:extLst>
              <a:ext uri="{FF2B5EF4-FFF2-40B4-BE49-F238E27FC236}">
                <a16:creationId xmlns:a16="http://schemas.microsoft.com/office/drawing/2014/main" id="{C7756942-2FBF-D46B-9E2C-3B47163BB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1412" y="3481792"/>
            <a:ext cx="720925" cy="830153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 descr="Picture 16">
            <a:extLst>
              <a:ext uri="{FF2B5EF4-FFF2-40B4-BE49-F238E27FC236}">
                <a16:creationId xmlns:a16="http://schemas.microsoft.com/office/drawing/2014/main" id="{BFC6A270-E02F-5653-CF8C-130C9EF5B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8399" y="2771128"/>
            <a:ext cx="626027" cy="605199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Visibility EUCP">
            <a:extLst>
              <a:ext uri="{FF2B5EF4-FFF2-40B4-BE49-F238E27FC236}">
                <a16:creationId xmlns:a16="http://schemas.microsoft.com/office/drawing/2014/main" id="{8867E516-A70F-C792-DA2B-51C98C94B1FD}"/>
              </a:ext>
            </a:extLst>
          </p:cNvPr>
          <p:cNvSpPr txBox="1"/>
          <p:nvPr/>
        </p:nvSpPr>
        <p:spPr>
          <a:xfrm>
            <a:off x="3194706" y="3215113"/>
            <a:ext cx="1296326" cy="867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lIns="0" tIns="0" rIns="0" bIns="0" anchor="b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lnSpc>
                <a:spcPct val="90000"/>
              </a:lnSpc>
              <a:defRPr sz="3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BE" sz="3200" dirty="0">
                <a:latin typeface="Manrope" panose="020B0604020202020204" charset="0"/>
              </a:rPr>
              <a:t>131</a:t>
            </a:r>
            <a:endParaRPr sz="3200" dirty="0">
              <a:latin typeface="Manrope" panose="020B0604020202020204" charset="0"/>
            </a:endParaRPr>
          </a:p>
        </p:txBody>
      </p:sp>
      <p:pic>
        <p:nvPicPr>
          <p:cNvPr id="11" name="Picture 10" descr="Picture 4">
            <a:extLst>
              <a:ext uri="{FF2B5EF4-FFF2-40B4-BE49-F238E27FC236}">
                <a16:creationId xmlns:a16="http://schemas.microsoft.com/office/drawing/2014/main" id="{C521C048-2093-429E-FE7A-5294FB080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1014" y="3473048"/>
            <a:ext cx="720925" cy="8301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icture 11" descr="Picture 16">
            <a:extLst>
              <a:ext uri="{FF2B5EF4-FFF2-40B4-BE49-F238E27FC236}">
                <a16:creationId xmlns:a16="http://schemas.microsoft.com/office/drawing/2014/main" id="{E035068E-246B-956E-2462-63F3440E1E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8001" y="2762384"/>
            <a:ext cx="626027" cy="605199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Visibility EUCP">
            <a:extLst>
              <a:ext uri="{FF2B5EF4-FFF2-40B4-BE49-F238E27FC236}">
                <a16:creationId xmlns:a16="http://schemas.microsoft.com/office/drawing/2014/main" id="{EE71A4AD-1067-DA3A-0356-A77194DA0E32}"/>
              </a:ext>
            </a:extLst>
          </p:cNvPr>
          <p:cNvSpPr txBox="1"/>
          <p:nvPr/>
        </p:nvSpPr>
        <p:spPr>
          <a:xfrm>
            <a:off x="6229431" y="3190273"/>
            <a:ext cx="695392" cy="675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lIns="0" tIns="0" rIns="0" bIns="0" anchor="b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lnSpc>
                <a:spcPct val="81000"/>
              </a:lnSpc>
              <a:defRPr sz="3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BE" sz="3200" dirty="0">
                <a:latin typeface="Manrope" panose="020B0604020202020204" charset="0"/>
              </a:rPr>
              <a:t>3</a:t>
            </a:r>
            <a:endParaRPr sz="3200" dirty="0">
              <a:latin typeface="Manrope" panose="020B0604020202020204" charset="0"/>
            </a:endParaRPr>
          </a:p>
        </p:txBody>
      </p:sp>
      <p:pic>
        <p:nvPicPr>
          <p:cNvPr id="14" name="Picture 13" descr="Picture 1">
            <a:extLst>
              <a:ext uri="{FF2B5EF4-FFF2-40B4-BE49-F238E27FC236}">
                <a16:creationId xmlns:a16="http://schemas.microsoft.com/office/drawing/2014/main" id="{6F3DCFE5-09E6-724E-5DF9-99DF61991D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7497" y="3287883"/>
            <a:ext cx="694832" cy="694831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Visibility EUCP">
            <a:extLst>
              <a:ext uri="{FF2B5EF4-FFF2-40B4-BE49-F238E27FC236}">
                <a16:creationId xmlns:a16="http://schemas.microsoft.com/office/drawing/2014/main" id="{7C35FF1B-6529-D065-67CD-9B238532AB3B}"/>
              </a:ext>
            </a:extLst>
          </p:cNvPr>
          <p:cNvSpPr txBox="1"/>
          <p:nvPr/>
        </p:nvSpPr>
        <p:spPr>
          <a:xfrm>
            <a:off x="5985821" y="3775124"/>
            <a:ext cx="1296326" cy="867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lIns="0" tIns="0" rIns="0" bIns="0" anchor="b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lnSpc>
                <a:spcPct val="90000"/>
              </a:lnSpc>
              <a:defRPr sz="3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BE" sz="3200" dirty="0">
                <a:latin typeface="Manrope" panose="020B0604020202020204" charset="0"/>
              </a:rPr>
              <a:t>73</a:t>
            </a:r>
            <a:endParaRPr sz="3200" dirty="0">
              <a:latin typeface="Manrope" panose="020B0604020202020204" charset="0"/>
            </a:endParaRPr>
          </a:p>
        </p:txBody>
      </p:sp>
      <p:pic>
        <p:nvPicPr>
          <p:cNvPr id="17" name="Picture 16" descr="Picture 4">
            <a:extLst>
              <a:ext uri="{FF2B5EF4-FFF2-40B4-BE49-F238E27FC236}">
                <a16:creationId xmlns:a16="http://schemas.microsoft.com/office/drawing/2014/main" id="{EEA39B68-BF2E-AD5C-5875-3A9D18356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9932" y="4042404"/>
            <a:ext cx="720925" cy="830153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Visibility EUCP">
            <a:extLst>
              <a:ext uri="{FF2B5EF4-FFF2-40B4-BE49-F238E27FC236}">
                <a16:creationId xmlns:a16="http://schemas.microsoft.com/office/drawing/2014/main" id="{BD404F84-0A1A-06D2-0F00-5AB0A83BA7F0}"/>
              </a:ext>
            </a:extLst>
          </p:cNvPr>
          <p:cNvSpPr txBox="1"/>
          <p:nvPr/>
        </p:nvSpPr>
        <p:spPr>
          <a:xfrm>
            <a:off x="9124137" y="3313564"/>
            <a:ext cx="695392" cy="675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lIns="0" tIns="0" rIns="0" bIns="0" anchor="b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lnSpc>
                <a:spcPct val="81000"/>
              </a:lnSpc>
              <a:defRPr sz="3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BE" sz="3200" dirty="0">
                <a:latin typeface="Manrope" panose="020B0604020202020204" charset="0"/>
              </a:rPr>
              <a:t>2</a:t>
            </a:r>
            <a:endParaRPr sz="3200" dirty="0">
              <a:latin typeface="Manrope" panose="020B0604020202020204" charset="0"/>
            </a:endParaRPr>
          </a:p>
        </p:txBody>
      </p:sp>
      <p:pic>
        <p:nvPicPr>
          <p:cNvPr id="35" name="Picture 34" descr="Picture 1">
            <a:extLst>
              <a:ext uri="{FF2B5EF4-FFF2-40B4-BE49-F238E27FC236}">
                <a16:creationId xmlns:a16="http://schemas.microsoft.com/office/drawing/2014/main" id="{DCD75EF9-F44B-F935-FD02-4178A25372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8024" y="3411174"/>
            <a:ext cx="694832" cy="694831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Visibility EUCP">
            <a:extLst>
              <a:ext uri="{FF2B5EF4-FFF2-40B4-BE49-F238E27FC236}">
                <a16:creationId xmlns:a16="http://schemas.microsoft.com/office/drawing/2014/main" id="{F441B5F2-189E-038E-E65B-DD3FA26A6DD9}"/>
              </a:ext>
            </a:extLst>
          </p:cNvPr>
          <p:cNvSpPr txBox="1"/>
          <p:nvPr/>
        </p:nvSpPr>
        <p:spPr>
          <a:xfrm>
            <a:off x="8880527" y="3898415"/>
            <a:ext cx="1296326" cy="867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lIns="0" tIns="0" rIns="0" bIns="0" anchor="b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lnSpc>
                <a:spcPct val="90000"/>
              </a:lnSpc>
              <a:defRPr sz="3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BE" sz="3200" dirty="0">
                <a:latin typeface="Manrope" panose="020B0604020202020204" charset="0"/>
              </a:rPr>
              <a:t>24</a:t>
            </a:r>
            <a:endParaRPr sz="3200" dirty="0">
              <a:latin typeface="Manrope" panose="020B0604020202020204" charset="0"/>
            </a:endParaRPr>
          </a:p>
        </p:txBody>
      </p:sp>
      <p:pic>
        <p:nvPicPr>
          <p:cNvPr id="37" name="Picture 36" descr="Picture 4">
            <a:extLst>
              <a:ext uri="{FF2B5EF4-FFF2-40B4-BE49-F238E27FC236}">
                <a16:creationId xmlns:a16="http://schemas.microsoft.com/office/drawing/2014/main" id="{762AAC0E-5BFB-A685-82B0-8C08FDE90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0459" y="4165695"/>
            <a:ext cx="720925" cy="830153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8E846A0B-646D-ABE0-ED68-30B514F84725}"/>
              </a:ext>
            </a:extLst>
          </p:cNvPr>
          <p:cNvSpPr txBox="1"/>
          <p:nvPr/>
        </p:nvSpPr>
        <p:spPr>
          <a:xfrm>
            <a:off x="6096000" y="940211"/>
            <a:ext cx="2250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>
                <a:latin typeface="Manrope" panose="020B0604020202020204" charset="0"/>
              </a:rPr>
              <a:t>Total 101</a:t>
            </a:r>
            <a:endParaRPr lang="en-IE" sz="2000" b="1" dirty="0">
              <a:latin typeface="Manrop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75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DA6EB4-790B-1A5C-0878-4E47CD23B6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BE" dirty="0"/>
              <a:t>Courses and participants in 2024</a:t>
            </a:r>
            <a:endParaRPr lang="en-I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2A52C4E-EDFB-520B-23F7-744EFB293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EC-UN Joint Courses</a:t>
            </a:r>
            <a:endParaRPr lang="en-IE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28A7DA3-FB55-52D7-5B46-57EA7CDB3E62}"/>
              </a:ext>
            </a:extLst>
          </p:cNvPr>
          <p:cNvSpPr/>
          <p:nvPr/>
        </p:nvSpPr>
        <p:spPr>
          <a:xfrm>
            <a:off x="216196" y="2312154"/>
            <a:ext cx="2815358" cy="2745268"/>
          </a:xfrm>
          <a:prstGeom prst="ellipse">
            <a:avLst/>
          </a:prstGeom>
          <a:solidFill>
            <a:schemeClr val="accent1">
              <a:lumMod val="75000"/>
              <a:alpha val="20073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2" name="Rounded Rectangle">
            <a:extLst>
              <a:ext uri="{FF2B5EF4-FFF2-40B4-BE49-F238E27FC236}">
                <a16:creationId xmlns:a16="http://schemas.microsoft.com/office/drawing/2014/main" id="{F0D2BEEA-07E7-D93E-8AC1-EE97DA45F0E9}"/>
              </a:ext>
            </a:extLst>
          </p:cNvPr>
          <p:cNvSpPr/>
          <p:nvPr/>
        </p:nvSpPr>
        <p:spPr>
          <a:xfrm>
            <a:off x="936822" y="1844268"/>
            <a:ext cx="1296617" cy="616207"/>
          </a:xfrm>
          <a:prstGeom prst="roundRect">
            <a:avLst>
              <a:gd name="adj" fmla="val 30246"/>
            </a:avLst>
          </a:prstGeom>
          <a:solidFill>
            <a:srgbClr val="FFFFFF"/>
          </a:solidFill>
          <a:ln w="25400">
            <a:solidFill>
              <a:srgbClr val="234F9C"/>
            </a:solidFill>
          </a:ln>
        </p:spPr>
        <p:txBody>
          <a:bodyPr lIns="45718" tIns="45718" rIns="45718" bIns="45718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lang="fr-BE" sz="2400" b="1" dirty="0">
                <a:latin typeface="Manrope" panose="020B0604020202020204" charset="0"/>
              </a:rPr>
              <a:t>LRT</a:t>
            </a:r>
            <a:endParaRPr b="1" dirty="0">
              <a:latin typeface="Manrope" panose="020B060402020202020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024BE22-CCD8-2A21-3C97-EFA0EE6C11C7}"/>
              </a:ext>
            </a:extLst>
          </p:cNvPr>
          <p:cNvSpPr/>
          <p:nvPr/>
        </p:nvSpPr>
        <p:spPr>
          <a:xfrm>
            <a:off x="3272874" y="2687835"/>
            <a:ext cx="2815359" cy="2949063"/>
          </a:xfrm>
          <a:prstGeom prst="ellipse">
            <a:avLst/>
          </a:prstGeom>
          <a:solidFill>
            <a:srgbClr val="021785">
              <a:alpha val="20073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2" name="Rounded Rectangle">
            <a:extLst>
              <a:ext uri="{FF2B5EF4-FFF2-40B4-BE49-F238E27FC236}">
                <a16:creationId xmlns:a16="http://schemas.microsoft.com/office/drawing/2014/main" id="{45AA40C3-185C-F8C8-E851-29540CC6611B}"/>
              </a:ext>
            </a:extLst>
          </p:cNvPr>
          <p:cNvSpPr/>
          <p:nvPr/>
        </p:nvSpPr>
        <p:spPr>
          <a:xfrm>
            <a:off x="4028430" y="2281883"/>
            <a:ext cx="1319044" cy="629849"/>
          </a:xfrm>
          <a:prstGeom prst="roundRect">
            <a:avLst>
              <a:gd name="adj" fmla="val 30246"/>
            </a:avLst>
          </a:prstGeom>
          <a:solidFill>
            <a:srgbClr val="FFFFFF"/>
          </a:solidFill>
          <a:ln w="25400">
            <a:solidFill>
              <a:srgbClr val="234F9C"/>
            </a:solidFill>
          </a:ln>
        </p:spPr>
        <p:txBody>
          <a:bodyPr lIns="45718" tIns="45718" rIns="45718" bIns="45718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lang="fr-BE" sz="2400" b="1" dirty="0">
                <a:latin typeface="Manrope" panose="020B0604020202020204" charset="0"/>
              </a:rPr>
              <a:t>EET</a:t>
            </a:r>
            <a:endParaRPr b="1" dirty="0">
              <a:latin typeface="Manrope" panose="020B060402020202020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B3C708C-0C5F-6BD8-5602-15F29DB1BD37}"/>
              </a:ext>
            </a:extLst>
          </p:cNvPr>
          <p:cNvSpPr/>
          <p:nvPr/>
        </p:nvSpPr>
        <p:spPr>
          <a:xfrm>
            <a:off x="6232622" y="2152371"/>
            <a:ext cx="3006964" cy="2745268"/>
          </a:xfrm>
          <a:prstGeom prst="ellipse">
            <a:avLst/>
          </a:prstGeom>
          <a:solidFill>
            <a:schemeClr val="accent1">
              <a:alpha val="20073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7" name="Rounded Rectangle">
            <a:extLst>
              <a:ext uri="{FF2B5EF4-FFF2-40B4-BE49-F238E27FC236}">
                <a16:creationId xmlns:a16="http://schemas.microsoft.com/office/drawing/2014/main" id="{06ECF543-3081-275D-FCEA-41E5D2B882C9}"/>
              </a:ext>
            </a:extLst>
          </p:cNvPr>
          <p:cNvSpPr/>
          <p:nvPr/>
        </p:nvSpPr>
        <p:spPr>
          <a:xfrm>
            <a:off x="7076582" y="1760498"/>
            <a:ext cx="1319044" cy="629849"/>
          </a:xfrm>
          <a:prstGeom prst="roundRect">
            <a:avLst>
              <a:gd name="adj" fmla="val 30246"/>
            </a:avLst>
          </a:prstGeom>
          <a:solidFill>
            <a:srgbClr val="FFFFFF"/>
          </a:solidFill>
          <a:ln w="25400">
            <a:solidFill>
              <a:srgbClr val="234F9C"/>
            </a:solidFill>
          </a:ln>
        </p:spPr>
        <p:txBody>
          <a:bodyPr lIns="45718" tIns="45718" rIns="45718" bIns="45718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lang="fr-BE" sz="2400" b="1" dirty="0">
                <a:latin typeface="Manrope" panose="020B0604020202020204" charset="0"/>
              </a:rPr>
              <a:t>EMTCC</a:t>
            </a:r>
            <a:endParaRPr sz="2400" b="1" dirty="0">
              <a:latin typeface="Manrope" panose="020B060402020202020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CCE3A432-746C-AC00-A682-943D402E6D17}"/>
              </a:ext>
            </a:extLst>
          </p:cNvPr>
          <p:cNvSpPr/>
          <p:nvPr/>
        </p:nvSpPr>
        <p:spPr>
          <a:xfrm>
            <a:off x="9315913" y="2984311"/>
            <a:ext cx="2756472" cy="2652588"/>
          </a:xfrm>
          <a:prstGeom prst="ellipse">
            <a:avLst/>
          </a:prstGeom>
          <a:solidFill>
            <a:srgbClr val="021785">
              <a:alpha val="20073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7" name="Rounded Rectangle">
            <a:extLst>
              <a:ext uri="{FF2B5EF4-FFF2-40B4-BE49-F238E27FC236}">
                <a16:creationId xmlns:a16="http://schemas.microsoft.com/office/drawing/2014/main" id="{EEE0F10D-BC2D-04E1-A9BE-90DBA39E8274}"/>
              </a:ext>
            </a:extLst>
          </p:cNvPr>
          <p:cNvSpPr/>
          <p:nvPr/>
        </p:nvSpPr>
        <p:spPr>
          <a:xfrm>
            <a:off x="10038086" y="2584921"/>
            <a:ext cx="1319044" cy="629849"/>
          </a:xfrm>
          <a:prstGeom prst="roundRect">
            <a:avLst>
              <a:gd name="adj" fmla="val 30246"/>
            </a:avLst>
          </a:prstGeom>
          <a:solidFill>
            <a:srgbClr val="FFFFFF"/>
          </a:solidFill>
          <a:ln w="25400">
            <a:solidFill>
              <a:srgbClr val="234F9C"/>
            </a:solidFill>
          </a:ln>
        </p:spPr>
        <p:txBody>
          <a:bodyPr lIns="45718" tIns="45718" rIns="45718" bIns="45718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lang="fr-BE" sz="2400" b="1" dirty="0">
                <a:latin typeface="Manrope" panose="020B0604020202020204" charset="0"/>
              </a:rPr>
              <a:t>UCC</a:t>
            </a:r>
            <a:endParaRPr sz="2400" b="1" dirty="0">
              <a:latin typeface="Manrope" panose="020B060402020202020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7097111-EEAD-906A-820F-B47F5BCD1AF3}"/>
              </a:ext>
            </a:extLst>
          </p:cNvPr>
          <p:cNvSpPr txBox="1"/>
          <p:nvPr/>
        </p:nvSpPr>
        <p:spPr>
          <a:xfrm>
            <a:off x="662212" y="4046892"/>
            <a:ext cx="1281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Manrope" panose="020B0604020202020204" charset="0"/>
              </a:rPr>
              <a:t>7</a:t>
            </a:r>
            <a:r>
              <a:rPr lang="en-GB" dirty="0">
                <a:latin typeface="Manrope" panose="020B0604020202020204" charset="0"/>
              </a:rPr>
              <a:t> MS/PS </a:t>
            </a:r>
            <a:r>
              <a:rPr lang="en-GB" b="1" dirty="0">
                <a:latin typeface="Manrope" panose="020B0604020202020204" charset="0"/>
              </a:rPr>
              <a:t>19</a:t>
            </a:r>
            <a:r>
              <a:rPr lang="en-GB" dirty="0">
                <a:latin typeface="Manrope" panose="020B0604020202020204" charset="0"/>
              </a:rPr>
              <a:t> UN</a:t>
            </a:r>
          </a:p>
        </p:txBody>
      </p:sp>
      <p:sp>
        <p:nvSpPr>
          <p:cNvPr id="2" name="Visibility EUCP">
            <a:extLst>
              <a:ext uri="{FF2B5EF4-FFF2-40B4-BE49-F238E27FC236}">
                <a16:creationId xmlns:a16="http://schemas.microsoft.com/office/drawing/2014/main" id="{03F9C593-1C07-5270-B5F8-3A6EBC8C2675}"/>
              </a:ext>
            </a:extLst>
          </p:cNvPr>
          <p:cNvSpPr txBox="1"/>
          <p:nvPr/>
        </p:nvSpPr>
        <p:spPr>
          <a:xfrm>
            <a:off x="561073" y="2588158"/>
            <a:ext cx="712962" cy="688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lIns="0" tIns="0" rIns="0" bIns="0" anchor="b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lnSpc>
                <a:spcPct val="81000"/>
              </a:lnSpc>
              <a:defRPr sz="3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BE" sz="3200" dirty="0">
                <a:latin typeface="Manrope" panose="020B0604020202020204" charset="0"/>
              </a:rPr>
              <a:t>1</a:t>
            </a:r>
            <a:endParaRPr sz="3200" dirty="0">
              <a:latin typeface="Manrope" panose="020B0604020202020204" charset="0"/>
            </a:endParaRPr>
          </a:p>
        </p:txBody>
      </p:sp>
      <p:pic>
        <p:nvPicPr>
          <p:cNvPr id="3" name="Picture 2" descr="Picture 1">
            <a:extLst>
              <a:ext uri="{FF2B5EF4-FFF2-40B4-BE49-F238E27FC236}">
                <a16:creationId xmlns:a16="http://schemas.microsoft.com/office/drawing/2014/main" id="{1856EE3C-224E-FA75-E937-71D4DCBA9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847" y="2742876"/>
            <a:ext cx="712388" cy="712387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Visibility EUCP">
            <a:extLst>
              <a:ext uri="{FF2B5EF4-FFF2-40B4-BE49-F238E27FC236}">
                <a16:creationId xmlns:a16="http://schemas.microsoft.com/office/drawing/2014/main" id="{C7E5ACA3-FA1E-9F8B-A33B-9FAA913B94E2}"/>
              </a:ext>
            </a:extLst>
          </p:cNvPr>
          <p:cNvSpPr txBox="1"/>
          <p:nvPr/>
        </p:nvSpPr>
        <p:spPr>
          <a:xfrm>
            <a:off x="307440" y="3368683"/>
            <a:ext cx="1329080" cy="71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lIns="0" tIns="0" rIns="0" bIns="0" anchor="b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lnSpc>
                <a:spcPct val="90000"/>
              </a:lnSpc>
              <a:defRPr sz="3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BE" sz="3200" dirty="0">
                <a:latin typeface="Manrope" panose="020B0604020202020204" charset="0"/>
              </a:rPr>
              <a:t>26</a:t>
            </a:r>
            <a:endParaRPr sz="3200" dirty="0">
              <a:latin typeface="Manrope" panose="020B0604020202020204" charset="0"/>
            </a:endParaRPr>
          </a:p>
        </p:txBody>
      </p:sp>
      <p:pic>
        <p:nvPicPr>
          <p:cNvPr id="7" name="Picture 6" descr="Picture 4">
            <a:extLst>
              <a:ext uri="{FF2B5EF4-FFF2-40B4-BE49-F238E27FC236}">
                <a16:creationId xmlns:a16="http://schemas.microsoft.com/office/drawing/2014/main" id="{2813297A-B749-6438-6826-FE66FD0AF1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2081" y="3454856"/>
            <a:ext cx="739140" cy="851128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247CCA-9DB1-47CF-00BF-FC794999F5CC}"/>
              </a:ext>
            </a:extLst>
          </p:cNvPr>
          <p:cNvSpPr txBox="1"/>
          <p:nvPr/>
        </p:nvSpPr>
        <p:spPr>
          <a:xfrm>
            <a:off x="3750538" y="4536411"/>
            <a:ext cx="1281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Manrope" panose="020B0604020202020204" charset="0"/>
              </a:rPr>
              <a:t>16</a:t>
            </a:r>
            <a:r>
              <a:rPr lang="en-GB" dirty="0">
                <a:latin typeface="Manrope" panose="020B0604020202020204" charset="0"/>
              </a:rPr>
              <a:t> MS/PS </a:t>
            </a:r>
            <a:r>
              <a:rPr lang="en-GB" b="1" dirty="0">
                <a:latin typeface="Manrope" panose="020B0604020202020204" charset="0"/>
              </a:rPr>
              <a:t>8</a:t>
            </a:r>
            <a:r>
              <a:rPr lang="en-GB" dirty="0">
                <a:latin typeface="Manrope" panose="020B0604020202020204" charset="0"/>
              </a:rPr>
              <a:t> UN</a:t>
            </a:r>
          </a:p>
        </p:txBody>
      </p:sp>
      <p:sp>
        <p:nvSpPr>
          <p:cNvPr id="9" name="Visibility EUCP">
            <a:extLst>
              <a:ext uri="{FF2B5EF4-FFF2-40B4-BE49-F238E27FC236}">
                <a16:creationId xmlns:a16="http://schemas.microsoft.com/office/drawing/2014/main" id="{1C7FD5B6-2263-A897-EE40-BFA02A8AE6F5}"/>
              </a:ext>
            </a:extLst>
          </p:cNvPr>
          <p:cNvSpPr txBox="1"/>
          <p:nvPr/>
        </p:nvSpPr>
        <p:spPr>
          <a:xfrm>
            <a:off x="3705928" y="3017616"/>
            <a:ext cx="712962" cy="688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lIns="0" tIns="0" rIns="0" bIns="0" anchor="b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lnSpc>
                <a:spcPct val="81000"/>
              </a:lnSpc>
              <a:defRPr sz="3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BE" sz="3200" dirty="0">
                <a:latin typeface="Manrope" panose="020B0604020202020204" charset="0"/>
              </a:rPr>
              <a:t>1</a:t>
            </a:r>
            <a:endParaRPr sz="3200" dirty="0">
              <a:latin typeface="Manrope" panose="020B0604020202020204" charset="0"/>
            </a:endParaRPr>
          </a:p>
        </p:txBody>
      </p:sp>
      <p:pic>
        <p:nvPicPr>
          <p:cNvPr id="10" name="Picture 9" descr="Picture 1">
            <a:extLst>
              <a:ext uri="{FF2B5EF4-FFF2-40B4-BE49-F238E27FC236}">
                <a16:creationId xmlns:a16="http://schemas.microsoft.com/office/drawing/2014/main" id="{81A419D0-BA20-3E6D-6A2B-16E4740A8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02" y="3172334"/>
            <a:ext cx="712388" cy="712387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isibility EUCP">
            <a:extLst>
              <a:ext uri="{FF2B5EF4-FFF2-40B4-BE49-F238E27FC236}">
                <a16:creationId xmlns:a16="http://schemas.microsoft.com/office/drawing/2014/main" id="{5ED98061-F99B-796B-FB06-EC1A6C13A535}"/>
              </a:ext>
            </a:extLst>
          </p:cNvPr>
          <p:cNvSpPr txBox="1"/>
          <p:nvPr/>
        </p:nvSpPr>
        <p:spPr>
          <a:xfrm>
            <a:off x="3452295" y="3798141"/>
            <a:ext cx="1329080" cy="71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lIns="0" tIns="0" rIns="0" bIns="0" anchor="b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lnSpc>
                <a:spcPct val="90000"/>
              </a:lnSpc>
              <a:defRPr sz="3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BE" sz="3200" dirty="0">
                <a:latin typeface="Manrope" panose="020B0604020202020204" charset="0"/>
              </a:rPr>
              <a:t>24</a:t>
            </a:r>
            <a:endParaRPr sz="3200" dirty="0">
              <a:latin typeface="Manrope" panose="020B0604020202020204" charset="0"/>
            </a:endParaRPr>
          </a:p>
        </p:txBody>
      </p:sp>
      <p:pic>
        <p:nvPicPr>
          <p:cNvPr id="12" name="Picture 11" descr="Picture 4">
            <a:extLst>
              <a:ext uri="{FF2B5EF4-FFF2-40B4-BE49-F238E27FC236}">
                <a16:creationId xmlns:a16="http://schemas.microsoft.com/office/drawing/2014/main" id="{E3F5CC94-A3E7-49FD-1994-8D8023605C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936" y="3884314"/>
            <a:ext cx="739140" cy="851128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93C1F6E-B864-668C-6C73-6C28A1DECA51}"/>
              </a:ext>
            </a:extLst>
          </p:cNvPr>
          <p:cNvSpPr txBox="1"/>
          <p:nvPr/>
        </p:nvSpPr>
        <p:spPr>
          <a:xfrm>
            <a:off x="6821506" y="3944868"/>
            <a:ext cx="1281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Manrope" panose="020B0604020202020204" charset="0"/>
              </a:rPr>
              <a:t>16</a:t>
            </a:r>
            <a:r>
              <a:rPr lang="en-GB" dirty="0">
                <a:latin typeface="Manrope" panose="020B0604020202020204" charset="0"/>
              </a:rPr>
              <a:t> MS/PS </a:t>
            </a:r>
            <a:r>
              <a:rPr lang="en-GB" b="1" dirty="0">
                <a:latin typeface="Manrope" panose="020B0604020202020204" charset="0"/>
              </a:rPr>
              <a:t>8</a:t>
            </a:r>
            <a:r>
              <a:rPr lang="en-GB" dirty="0">
                <a:latin typeface="Manrope" panose="020B0604020202020204" charset="0"/>
              </a:rPr>
              <a:t> UN</a:t>
            </a:r>
          </a:p>
        </p:txBody>
      </p:sp>
      <p:sp>
        <p:nvSpPr>
          <p:cNvPr id="14" name="Visibility EUCP">
            <a:extLst>
              <a:ext uri="{FF2B5EF4-FFF2-40B4-BE49-F238E27FC236}">
                <a16:creationId xmlns:a16="http://schemas.microsoft.com/office/drawing/2014/main" id="{B06E2D4C-DD79-3734-D9F8-B0098BF18482}"/>
              </a:ext>
            </a:extLst>
          </p:cNvPr>
          <p:cNvSpPr txBox="1"/>
          <p:nvPr/>
        </p:nvSpPr>
        <p:spPr>
          <a:xfrm>
            <a:off x="6708759" y="2465692"/>
            <a:ext cx="712962" cy="688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lIns="0" tIns="0" rIns="0" bIns="0" anchor="b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lnSpc>
                <a:spcPct val="81000"/>
              </a:lnSpc>
              <a:defRPr sz="3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BE" sz="3200" dirty="0">
                <a:latin typeface="Manrope" panose="020B0604020202020204" charset="0"/>
              </a:rPr>
              <a:t>1</a:t>
            </a:r>
            <a:endParaRPr sz="3200" dirty="0">
              <a:latin typeface="Manrope" panose="020B0604020202020204" charset="0"/>
            </a:endParaRPr>
          </a:p>
        </p:txBody>
      </p:sp>
      <p:pic>
        <p:nvPicPr>
          <p:cNvPr id="15" name="Picture 14" descr="Picture 1">
            <a:extLst>
              <a:ext uri="{FF2B5EF4-FFF2-40B4-BE49-F238E27FC236}">
                <a16:creationId xmlns:a16="http://schemas.microsoft.com/office/drawing/2014/main" id="{54AF58BC-6A50-F125-E5D8-DEF96CF9C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0533" y="2620410"/>
            <a:ext cx="712388" cy="712387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Visibility EUCP">
            <a:extLst>
              <a:ext uri="{FF2B5EF4-FFF2-40B4-BE49-F238E27FC236}">
                <a16:creationId xmlns:a16="http://schemas.microsoft.com/office/drawing/2014/main" id="{F13CFEBC-7DE9-AFD5-1040-101C6B241A08}"/>
              </a:ext>
            </a:extLst>
          </p:cNvPr>
          <p:cNvSpPr txBox="1"/>
          <p:nvPr/>
        </p:nvSpPr>
        <p:spPr>
          <a:xfrm>
            <a:off x="6455126" y="3246217"/>
            <a:ext cx="1329080" cy="71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lIns="0" tIns="0" rIns="0" bIns="0" anchor="b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lnSpc>
                <a:spcPct val="90000"/>
              </a:lnSpc>
              <a:defRPr sz="3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BE" sz="3200" dirty="0">
                <a:latin typeface="Manrope" panose="020B0604020202020204" charset="0"/>
              </a:rPr>
              <a:t>24</a:t>
            </a:r>
            <a:endParaRPr sz="3200" dirty="0">
              <a:latin typeface="Manrope" panose="020B0604020202020204" charset="0"/>
            </a:endParaRPr>
          </a:p>
        </p:txBody>
      </p:sp>
      <p:pic>
        <p:nvPicPr>
          <p:cNvPr id="17" name="Picture 16" descr="Picture 4">
            <a:extLst>
              <a:ext uri="{FF2B5EF4-FFF2-40B4-BE49-F238E27FC236}">
                <a16:creationId xmlns:a16="http://schemas.microsoft.com/office/drawing/2014/main" id="{DE7BDFB4-3913-DEC4-F983-6FE96474A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9767" y="3332390"/>
            <a:ext cx="739140" cy="851128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B89CA3E-A69B-EA3E-AFED-139479F70820}"/>
              </a:ext>
            </a:extLst>
          </p:cNvPr>
          <p:cNvSpPr txBox="1"/>
          <p:nvPr/>
        </p:nvSpPr>
        <p:spPr>
          <a:xfrm>
            <a:off x="9765858" y="4675247"/>
            <a:ext cx="1281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Manrope" panose="020B0604020202020204" charset="0"/>
              </a:rPr>
              <a:t>18</a:t>
            </a:r>
            <a:r>
              <a:rPr lang="en-GB" dirty="0">
                <a:latin typeface="Manrope" panose="020B0604020202020204" charset="0"/>
              </a:rPr>
              <a:t> MS/PS </a:t>
            </a:r>
            <a:r>
              <a:rPr lang="en-GB" b="1" dirty="0">
                <a:latin typeface="Manrope" panose="020B0604020202020204" charset="0"/>
              </a:rPr>
              <a:t>5</a:t>
            </a:r>
            <a:r>
              <a:rPr lang="en-GB" dirty="0">
                <a:latin typeface="Manrope" panose="020B0604020202020204" charset="0"/>
              </a:rPr>
              <a:t> UN</a:t>
            </a:r>
          </a:p>
        </p:txBody>
      </p:sp>
      <p:sp>
        <p:nvSpPr>
          <p:cNvPr id="19" name="Visibility EUCP">
            <a:extLst>
              <a:ext uri="{FF2B5EF4-FFF2-40B4-BE49-F238E27FC236}">
                <a16:creationId xmlns:a16="http://schemas.microsoft.com/office/drawing/2014/main" id="{90B28954-21F2-12C6-3533-10532E4FC2D2}"/>
              </a:ext>
            </a:extLst>
          </p:cNvPr>
          <p:cNvSpPr txBox="1"/>
          <p:nvPr/>
        </p:nvSpPr>
        <p:spPr>
          <a:xfrm>
            <a:off x="9693673" y="3211092"/>
            <a:ext cx="712962" cy="688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lIns="0" tIns="0" rIns="0" bIns="0" anchor="b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lnSpc>
                <a:spcPct val="81000"/>
              </a:lnSpc>
              <a:defRPr sz="3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BE" sz="3200" dirty="0">
                <a:latin typeface="Manrope" panose="020B0604020202020204" charset="0"/>
              </a:rPr>
              <a:t>1</a:t>
            </a:r>
            <a:endParaRPr sz="3200" dirty="0">
              <a:latin typeface="Manrope" panose="020B0604020202020204" charset="0"/>
            </a:endParaRPr>
          </a:p>
        </p:txBody>
      </p:sp>
      <p:pic>
        <p:nvPicPr>
          <p:cNvPr id="20" name="Picture 19" descr="Picture 1">
            <a:extLst>
              <a:ext uri="{FF2B5EF4-FFF2-40B4-BE49-F238E27FC236}">
                <a16:creationId xmlns:a16="http://schemas.microsoft.com/office/drawing/2014/main" id="{6D58EA3C-A28F-3B56-1213-01ACC30E8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5447" y="3365810"/>
            <a:ext cx="712388" cy="712387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Visibility EUCP">
            <a:extLst>
              <a:ext uri="{FF2B5EF4-FFF2-40B4-BE49-F238E27FC236}">
                <a16:creationId xmlns:a16="http://schemas.microsoft.com/office/drawing/2014/main" id="{FA9A7FF3-C27D-095A-00ED-562B0A92459C}"/>
              </a:ext>
            </a:extLst>
          </p:cNvPr>
          <p:cNvSpPr txBox="1"/>
          <p:nvPr/>
        </p:nvSpPr>
        <p:spPr>
          <a:xfrm>
            <a:off x="9440040" y="3969039"/>
            <a:ext cx="1329080" cy="71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lIns="0" tIns="0" rIns="0" bIns="0" anchor="b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lnSpc>
                <a:spcPct val="90000"/>
              </a:lnSpc>
              <a:defRPr sz="3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BE" sz="3200" dirty="0">
                <a:latin typeface="Manrope" panose="020B0604020202020204" charset="0"/>
              </a:rPr>
              <a:t>23</a:t>
            </a:r>
            <a:endParaRPr sz="3200" dirty="0">
              <a:latin typeface="Manrope" panose="020B0604020202020204" charset="0"/>
            </a:endParaRPr>
          </a:p>
        </p:txBody>
      </p:sp>
      <p:pic>
        <p:nvPicPr>
          <p:cNvPr id="22" name="Picture 21" descr="Picture 4">
            <a:extLst>
              <a:ext uri="{FF2B5EF4-FFF2-40B4-BE49-F238E27FC236}">
                <a16:creationId xmlns:a16="http://schemas.microsoft.com/office/drawing/2014/main" id="{3F4A8AB9-2756-C2F0-6CEB-9B5F2A8DF5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4681" y="4055212"/>
            <a:ext cx="739140" cy="851128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70022AA-5087-B873-B45A-63C6B3892510}"/>
              </a:ext>
            </a:extLst>
          </p:cNvPr>
          <p:cNvSpPr txBox="1"/>
          <p:nvPr/>
        </p:nvSpPr>
        <p:spPr>
          <a:xfrm>
            <a:off x="6088233" y="743665"/>
            <a:ext cx="2250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>
                <a:latin typeface="Manrope" panose="020B0604020202020204" charset="0"/>
              </a:rPr>
              <a:t>Total 97</a:t>
            </a:r>
            <a:endParaRPr lang="en-IE" sz="2000" b="1" dirty="0">
              <a:latin typeface="Manrop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73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DA6EB4-790B-1A5C-0878-4E47CD23B6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BE" dirty="0"/>
              <a:t>Courses and participants in 2024</a:t>
            </a:r>
            <a:endParaRPr lang="en-I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2A52C4E-EDFB-520B-23F7-744EFB293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Ad-hoc</a:t>
            </a:r>
            <a:r>
              <a:rPr lang="fr-BE" dirty="0"/>
              <a:t>, Online, </a:t>
            </a:r>
            <a:r>
              <a:rPr lang="fr-BE" dirty="0" err="1"/>
              <a:t>ToT</a:t>
            </a:r>
            <a:r>
              <a:rPr lang="fr-BE" dirty="0"/>
              <a:t>, Seminars, Workshops</a:t>
            </a:r>
            <a:endParaRPr lang="en-IE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28A7DA3-FB55-52D7-5B46-57EA7CDB3E62}"/>
              </a:ext>
            </a:extLst>
          </p:cNvPr>
          <p:cNvSpPr/>
          <p:nvPr/>
        </p:nvSpPr>
        <p:spPr>
          <a:xfrm>
            <a:off x="216196" y="2650824"/>
            <a:ext cx="2815358" cy="2745268"/>
          </a:xfrm>
          <a:prstGeom prst="ellipse">
            <a:avLst/>
          </a:prstGeom>
          <a:solidFill>
            <a:srgbClr val="ED55E2">
              <a:alpha val="2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2" name="Rounded Rectangle">
            <a:extLst>
              <a:ext uri="{FF2B5EF4-FFF2-40B4-BE49-F238E27FC236}">
                <a16:creationId xmlns:a16="http://schemas.microsoft.com/office/drawing/2014/main" id="{F0D2BEEA-07E7-D93E-8AC1-EE97DA45F0E9}"/>
              </a:ext>
            </a:extLst>
          </p:cNvPr>
          <p:cNvSpPr/>
          <p:nvPr/>
        </p:nvSpPr>
        <p:spPr>
          <a:xfrm>
            <a:off x="582199" y="1834425"/>
            <a:ext cx="2083351" cy="1012096"/>
          </a:xfrm>
          <a:prstGeom prst="roundRect">
            <a:avLst>
              <a:gd name="adj" fmla="val 30246"/>
            </a:avLst>
          </a:prstGeom>
          <a:solidFill>
            <a:srgbClr val="FFFFFF"/>
          </a:solidFill>
          <a:ln w="25400">
            <a:solidFill>
              <a:srgbClr val="234F9C"/>
            </a:solidFill>
          </a:ln>
        </p:spPr>
        <p:txBody>
          <a:bodyPr lIns="45718" tIns="45718" rIns="45718" bIns="45718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lang="fr-BE" sz="2000" b="1" dirty="0" err="1">
                <a:latin typeface="Manrope" panose="020B0604020202020204" charset="0"/>
              </a:rPr>
              <a:t>TLs</a:t>
            </a:r>
            <a:r>
              <a:rPr lang="fr-BE" sz="2000" b="1" dirty="0">
                <a:latin typeface="Manrope" panose="020B0604020202020204" charset="0"/>
              </a:rPr>
              <a:t> EUCP &amp; UNDAC Teams</a:t>
            </a:r>
            <a:endParaRPr sz="1600" b="1" dirty="0">
              <a:latin typeface="Manrope" panose="020B060402020202020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024BE22-CCD8-2A21-3C97-EFA0EE6C11C7}"/>
              </a:ext>
            </a:extLst>
          </p:cNvPr>
          <p:cNvSpPr/>
          <p:nvPr/>
        </p:nvSpPr>
        <p:spPr>
          <a:xfrm>
            <a:off x="3186843" y="2687835"/>
            <a:ext cx="2927369" cy="2745269"/>
          </a:xfrm>
          <a:prstGeom prst="ellipse">
            <a:avLst/>
          </a:prstGeom>
          <a:solidFill>
            <a:srgbClr val="ED55E2">
              <a:alpha val="20073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2" name="Rounded Rectangle">
            <a:extLst>
              <a:ext uri="{FF2B5EF4-FFF2-40B4-BE49-F238E27FC236}">
                <a16:creationId xmlns:a16="http://schemas.microsoft.com/office/drawing/2014/main" id="{45AA40C3-185C-F8C8-E851-29540CC6611B}"/>
              </a:ext>
            </a:extLst>
          </p:cNvPr>
          <p:cNvSpPr/>
          <p:nvPr/>
        </p:nvSpPr>
        <p:spPr>
          <a:xfrm>
            <a:off x="3586976" y="1826327"/>
            <a:ext cx="2121020" cy="1028292"/>
          </a:xfrm>
          <a:prstGeom prst="roundRect">
            <a:avLst>
              <a:gd name="adj" fmla="val 30246"/>
            </a:avLst>
          </a:prstGeom>
          <a:solidFill>
            <a:srgbClr val="FFFFFF"/>
          </a:solidFill>
          <a:ln w="25400">
            <a:solidFill>
              <a:srgbClr val="234F9C"/>
            </a:solidFill>
          </a:ln>
        </p:spPr>
        <p:txBody>
          <a:bodyPr lIns="45718" tIns="45718" rIns="45718" bIns="45718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lang="fr-BE" sz="2000" b="1" dirty="0" err="1">
                <a:latin typeface="Manrope" panose="020B0604020202020204" charset="0"/>
              </a:rPr>
              <a:t>ToT</a:t>
            </a:r>
            <a:r>
              <a:rPr lang="fr-BE" sz="2000" b="1" dirty="0">
                <a:latin typeface="Manrope" panose="020B0604020202020204" charset="0"/>
              </a:rPr>
              <a:t> EU MODEX coach/</a:t>
            </a:r>
            <a:r>
              <a:rPr lang="fr-BE" sz="2000" b="1" dirty="0" err="1">
                <a:latin typeface="Manrope" panose="020B0604020202020204" charset="0"/>
              </a:rPr>
              <a:t>trainers</a:t>
            </a:r>
            <a:r>
              <a:rPr lang="fr-BE" sz="2000" b="1" dirty="0">
                <a:latin typeface="Manrope" panose="020B0604020202020204" charset="0"/>
              </a:rPr>
              <a:t> </a:t>
            </a:r>
            <a:endParaRPr sz="1600" b="1" dirty="0">
              <a:latin typeface="Manrope" panose="020B060402020202020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B3C708C-0C5F-6BD8-5602-15F29DB1BD37}"/>
              </a:ext>
            </a:extLst>
          </p:cNvPr>
          <p:cNvSpPr/>
          <p:nvPr/>
        </p:nvSpPr>
        <p:spPr>
          <a:xfrm>
            <a:off x="6374150" y="2608218"/>
            <a:ext cx="2817981" cy="2745268"/>
          </a:xfrm>
          <a:prstGeom prst="ellipse">
            <a:avLst/>
          </a:prstGeom>
          <a:solidFill>
            <a:srgbClr val="ED55E2">
              <a:alpha val="2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7" name="Rounded Rectangle">
            <a:extLst>
              <a:ext uri="{FF2B5EF4-FFF2-40B4-BE49-F238E27FC236}">
                <a16:creationId xmlns:a16="http://schemas.microsoft.com/office/drawing/2014/main" id="{06ECF543-3081-275D-FCEA-41E5D2B882C9}"/>
              </a:ext>
            </a:extLst>
          </p:cNvPr>
          <p:cNvSpPr/>
          <p:nvPr/>
        </p:nvSpPr>
        <p:spPr>
          <a:xfrm>
            <a:off x="6671719" y="1834425"/>
            <a:ext cx="2213363" cy="1020193"/>
          </a:xfrm>
          <a:prstGeom prst="roundRect">
            <a:avLst>
              <a:gd name="adj" fmla="val 30246"/>
            </a:avLst>
          </a:prstGeom>
          <a:solidFill>
            <a:srgbClr val="FFFFFF"/>
          </a:solidFill>
          <a:ln w="25400">
            <a:solidFill>
              <a:srgbClr val="234F9C"/>
            </a:solidFill>
          </a:ln>
        </p:spPr>
        <p:txBody>
          <a:bodyPr lIns="45718" tIns="45718" rIns="45718" bIns="45718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lang="fr-BE" sz="2000" b="1" dirty="0">
                <a:latin typeface="Manrope" panose="020B0604020202020204" charset="0"/>
              </a:rPr>
              <a:t>Online modules for </a:t>
            </a:r>
            <a:r>
              <a:rPr lang="fr-BE" sz="2000" b="1" dirty="0" err="1">
                <a:latin typeface="Manrope" panose="020B0604020202020204" charset="0"/>
              </a:rPr>
              <a:t>NTCs</a:t>
            </a:r>
            <a:endParaRPr sz="2000" b="1" dirty="0">
              <a:latin typeface="Manrope" panose="020B060402020202020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CCE3A432-746C-AC00-A682-943D402E6D17}"/>
              </a:ext>
            </a:extLst>
          </p:cNvPr>
          <p:cNvSpPr/>
          <p:nvPr/>
        </p:nvSpPr>
        <p:spPr>
          <a:xfrm>
            <a:off x="9315913" y="2984311"/>
            <a:ext cx="2756472" cy="2652588"/>
          </a:xfrm>
          <a:prstGeom prst="ellipse">
            <a:avLst/>
          </a:prstGeom>
          <a:solidFill>
            <a:srgbClr val="021785">
              <a:alpha val="20073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7" name="Rounded Rectangle">
            <a:extLst>
              <a:ext uri="{FF2B5EF4-FFF2-40B4-BE49-F238E27FC236}">
                <a16:creationId xmlns:a16="http://schemas.microsoft.com/office/drawing/2014/main" id="{EEE0F10D-BC2D-04E1-A9BE-90DBA39E8274}"/>
              </a:ext>
            </a:extLst>
          </p:cNvPr>
          <p:cNvSpPr/>
          <p:nvPr/>
        </p:nvSpPr>
        <p:spPr>
          <a:xfrm>
            <a:off x="9394884" y="2196067"/>
            <a:ext cx="2580919" cy="959150"/>
          </a:xfrm>
          <a:prstGeom prst="roundRect">
            <a:avLst>
              <a:gd name="adj" fmla="val 30246"/>
            </a:avLst>
          </a:prstGeom>
          <a:solidFill>
            <a:srgbClr val="FFFFFF"/>
          </a:solidFill>
          <a:ln w="25400">
            <a:solidFill>
              <a:srgbClr val="234F9C"/>
            </a:solidFill>
          </a:ln>
        </p:spPr>
        <p:txBody>
          <a:bodyPr lIns="45718" tIns="45718" rIns="45718" bIns="45718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lang="fr-BE" sz="2000" b="1" dirty="0" err="1">
                <a:latin typeface="Manrope" panose="020B0604020202020204" charset="0"/>
              </a:rPr>
              <a:t>ToT</a:t>
            </a:r>
            <a:r>
              <a:rPr lang="fr-BE" sz="2000" b="1" dirty="0">
                <a:latin typeface="Manrope" panose="020B0604020202020204" charset="0"/>
              </a:rPr>
              <a:t> </a:t>
            </a:r>
            <a:r>
              <a:rPr lang="fr-BE" sz="2000" b="1" dirty="0" err="1">
                <a:latin typeface="Manrope" panose="020B0604020202020204" charset="0"/>
              </a:rPr>
              <a:t>lecturers</a:t>
            </a:r>
            <a:r>
              <a:rPr lang="fr-BE" sz="2000" b="1" dirty="0">
                <a:latin typeface="Manrope" panose="020B0604020202020204" charset="0"/>
              </a:rPr>
              <a:t>/</a:t>
            </a:r>
            <a:r>
              <a:rPr lang="fr-BE" sz="2000" b="1" dirty="0" err="1">
                <a:latin typeface="Manrope" panose="020B0604020202020204" charset="0"/>
              </a:rPr>
              <a:t>trainers</a:t>
            </a:r>
            <a:endParaRPr sz="2000" b="1" dirty="0">
              <a:latin typeface="Manrope" panose="020B060402020202020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7097111-EEAD-906A-820F-B47F5BCD1AF3}"/>
              </a:ext>
            </a:extLst>
          </p:cNvPr>
          <p:cNvSpPr txBox="1"/>
          <p:nvPr/>
        </p:nvSpPr>
        <p:spPr>
          <a:xfrm>
            <a:off x="741235" y="4385562"/>
            <a:ext cx="1281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Manrope" panose="020B0604020202020204" charset="0"/>
              </a:rPr>
              <a:t>25</a:t>
            </a:r>
            <a:r>
              <a:rPr lang="en-GB" dirty="0">
                <a:latin typeface="Manrope" panose="020B0604020202020204" charset="0"/>
              </a:rPr>
              <a:t> MS/PS </a:t>
            </a:r>
            <a:r>
              <a:rPr lang="en-GB" b="1" dirty="0">
                <a:latin typeface="Manrope" panose="020B0604020202020204" charset="0"/>
              </a:rPr>
              <a:t>20</a:t>
            </a:r>
            <a:r>
              <a:rPr lang="en-GB" dirty="0">
                <a:latin typeface="Manrope" panose="020B0604020202020204" charset="0"/>
              </a:rPr>
              <a:t> UN</a:t>
            </a:r>
          </a:p>
        </p:txBody>
      </p:sp>
      <p:sp>
        <p:nvSpPr>
          <p:cNvPr id="2" name="Visibility EUCP">
            <a:extLst>
              <a:ext uri="{FF2B5EF4-FFF2-40B4-BE49-F238E27FC236}">
                <a16:creationId xmlns:a16="http://schemas.microsoft.com/office/drawing/2014/main" id="{03F9C593-1C07-5270-B5F8-3A6EBC8C2675}"/>
              </a:ext>
            </a:extLst>
          </p:cNvPr>
          <p:cNvSpPr txBox="1"/>
          <p:nvPr/>
        </p:nvSpPr>
        <p:spPr>
          <a:xfrm>
            <a:off x="640096" y="2926828"/>
            <a:ext cx="712962" cy="688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lIns="0" tIns="0" rIns="0" bIns="0" anchor="b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lnSpc>
                <a:spcPct val="81000"/>
              </a:lnSpc>
              <a:defRPr sz="3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BE" sz="3200" dirty="0">
                <a:latin typeface="Manrope" panose="020B0604020202020204" charset="0"/>
              </a:rPr>
              <a:t>2</a:t>
            </a:r>
            <a:endParaRPr sz="3200" dirty="0">
              <a:latin typeface="Manrope" panose="020B0604020202020204" charset="0"/>
            </a:endParaRPr>
          </a:p>
        </p:txBody>
      </p:sp>
      <p:pic>
        <p:nvPicPr>
          <p:cNvPr id="3" name="Picture 2" descr="Picture 1">
            <a:extLst>
              <a:ext uri="{FF2B5EF4-FFF2-40B4-BE49-F238E27FC236}">
                <a16:creationId xmlns:a16="http://schemas.microsoft.com/office/drawing/2014/main" id="{1856EE3C-224E-FA75-E937-71D4DCBA9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1870" y="3110660"/>
            <a:ext cx="712388" cy="712387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Visibility EUCP">
            <a:extLst>
              <a:ext uri="{FF2B5EF4-FFF2-40B4-BE49-F238E27FC236}">
                <a16:creationId xmlns:a16="http://schemas.microsoft.com/office/drawing/2014/main" id="{C7E5ACA3-FA1E-9F8B-A33B-9FAA913B94E2}"/>
              </a:ext>
            </a:extLst>
          </p:cNvPr>
          <p:cNvSpPr txBox="1"/>
          <p:nvPr/>
        </p:nvSpPr>
        <p:spPr>
          <a:xfrm>
            <a:off x="386463" y="3707353"/>
            <a:ext cx="1329080" cy="71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lIns="0" tIns="0" rIns="0" bIns="0" anchor="b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lnSpc>
                <a:spcPct val="90000"/>
              </a:lnSpc>
              <a:defRPr sz="3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BE" sz="3200" dirty="0">
                <a:latin typeface="Manrope" panose="020B0604020202020204" charset="0"/>
              </a:rPr>
              <a:t>45</a:t>
            </a:r>
            <a:endParaRPr sz="3200" dirty="0">
              <a:latin typeface="Manrope" panose="020B0604020202020204" charset="0"/>
            </a:endParaRPr>
          </a:p>
        </p:txBody>
      </p:sp>
      <p:pic>
        <p:nvPicPr>
          <p:cNvPr id="7" name="Picture 6" descr="Picture 4">
            <a:extLst>
              <a:ext uri="{FF2B5EF4-FFF2-40B4-BE49-F238E27FC236}">
                <a16:creationId xmlns:a16="http://schemas.microsoft.com/office/drawing/2014/main" id="{2813297A-B749-6438-6826-FE66FD0AF1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1104" y="3793526"/>
            <a:ext cx="739140" cy="851128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Visibility EUCP">
            <a:extLst>
              <a:ext uri="{FF2B5EF4-FFF2-40B4-BE49-F238E27FC236}">
                <a16:creationId xmlns:a16="http://schemas.microsoft.com/office/drawing/2014/main" id="{1C7FD5B6-2263-A897-EE40-BFA02A8AE6F5}"/>
              </a:ext>
            </a:extLst>
          </p:cNvPr>
          <p:cNvSpPr txBox="1"/>
          <p:nvPr/>
        </p:nvSpPr>
        <p:spPr>
          <a:xfrm>
            <a:off x="3751031" y="2934540"/>
            <a:ext cx="712962" cy="688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lIns="0" tIns="0" rIns="0" bIns="0" anchor="b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lnSpc>
                <a:spcPct val="81000"/>
              </a:lnSpc>
              <a:defRPr sz="3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BE" sz="3200" dirty="0">
                <a:latin typeface="Manrope" panose="020B0604020202020204" charset="0"/>
              </a:rPr>
              <a:t>2</a:t>
            </a:r>
            <a:r>
              <a:rPr lang="fr-BE" sz="2400" dirty="0">
                <a:solidFill>
                  <a:schemeClr val="bg2">
                    <a:lumMod val="50000"/>
                  </a:schemeClr>
                </a:solidFill>
                <a:latin typeface="Manrope" panose="020B0604020202020204" charset="0"/>
              </a:rPr>
              <a:t>/3</a:t>
            </a:r>
            <a:endParaRPr sz="3200" dirty="0">
              <a:solidFill>
                <a:schemeClr val="bg2">
                  <a:lumMod val="50000"/>
                </a:schemeClr>
              </a:solidFill>
              <a:latin typeface="Manrope" panose="020B0604020202020204" charset="0"/>
            </a:endParaRPr>
          </a:p>
        </p:txBody>
      </p:sp>
      <p:pic>
        <p:nvPicPr>
          <p:cNvPr id="10" name="Picture 9" descr="Picture 1">
            <a:extLst>
              <a:ext uri="{FF2B5EF4-FFF2-40B4-BE49-F238E27FC236}">
                <a16:creationId xmlns:a16="http://schemas.microsoft.com/office/drawing/2014/main" id="{81A419D0-BA20-3E6D-6A2B-16E4740A8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931" y="3095391"/>
            <a:ext cx="712388" cy="712387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isibility EUCP">
            <a:extLst>
              <a:ext uri="{FF2B5EF4-FFF2-40B4-BE49-F238E27FC236}">
                <a16:creationId xmlns:a16="http://schemas.microsoft.com/office/drawing/2014/main" id="{5ED98061-F99B-796B-FB06-EC1A6C13A535}"/>
              </a:ext>
            </a:extLst>
          </p:cNvPr>
          <p:cNvSpPr txBox="1"/>
          <p:nvPr/>
        </p:nvSpPr>
        <p:spPr>
          <a:xfrm>
            <a:off x="3418428" y="3820719"/>
            <a:ext cx="1329080" cy="71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lIns="0" tIns="0" rIns="0" bIns="0" anchor="b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lnSpc>
                <a:spcPct val="90000"/>
              </a:lnSpc>
              <a:defRPr sz="3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BE" sz="3200" dirty="0">
                <a:latin typeface="Manrope" panose="020B0604020202020204" charset="0"/>
              </a:rPr>
              <a:t>24</a:t>
            </a:r>
            <a:r>
              <a:rPr lang="fr-BE" sz="2400" dirty="0">
                <a:solidFill>
                  <a:schemeClr val="bg2">
                    <a:lumMod val="50000"/>
                  </a:schemeClr>
                </a:solidFill>
                <a:latin typeface="Manrope" panose="020B0604020202020204" charset="0"/>
              </a:rPr>
              <a:t>+16</a:t>
            </a:r>
            <a:endParaRPr sz="3200" dirty="0">
              <a:solidFill>
                <a:schemeClr val="bg2">
                  <a:lumMod val="50000"/>
                </a:schemeClr>
              </a:solidFill>
              <a:latin typeface="Manrope" panose="020B0604020202020204" charset="0"/>
            </a:endParaRPr>
          </a:p>
        </p:txBody>
      </p:sp>
      <p:pic>
        <p:nvPicPr>
          <p:cNvPr id="12" name="Picture 11" descr="Picture 4">
            <a:extLst>
              <a:ext uri="{FF2B5EF4-FFF2-40B4-BE49-F238E27FC236}">
                <a16:creationId xmlns:a16="http://schemas.microsoft.com/office/drawing/2014/main" id="{E3F5CC94-A3E7-49FD-1994-8D8023605C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069" y="3906892"/>
            <a:ext cx="739140" cy="851128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Visibility EUCP">
            <a:extLst>
              <a:ext uri="{FF2B5EF4-FFF2-40B4-BE49-F238E27FC236}">
                <a16:creationId xmlns:a16="http://schemas.microsoft.com/office/drawing/2014/main" id="{B06E2D4C-DD79-3734-D9F8-B0098BF18482}"/>
              </a:ext>
            </a:extLst>
          </p:cNvPr>
          <p:cNvSpPr txBox="1"/>
          <p:nvPr/>
        </p:nvSpPr>
        <p:spPr>
          <a:xfrm>
            <a:off x="6753915" y="2465692"/>
            <a:ext cx="712962" cy="688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lIns="0" tIns="0" rIns="0" bIns="0" anchor="b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lnSpc>
                <a:spcPct val="81000"/>
              </a:lnSpc>
              <a:defRPr sz="3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3200" dirty="0">
              <a:latin typeface="Manrope" panose="020B0604020202020204" charset="0"/>
            </a:endParaRPr>
          </a:p>
        </p:txBody>
      </p:sp>
      <p:sp>
        <p:nvSpPr>
          <p:cNvPr id="19" name="Visibility EUCP">
            <a:extLst>
              <a:ext uri="{FF2B5EF4-FFF2-40B4-BE49-F238E27FC236}">
                <a16:creationId xmlns:a16="http://schemas.microsoft.com/office/drawing/2014/main" id="{90B28954-21F2-12C6-3533-10532E4FC2D2}"/>
              </a:ext>
            </a:extLst>
          </p:cNvPr>
          <p:cNvSpPr txBox="1"/>
          <p:nvPr/>
        </p:nvSpPr>
        <p:spPr>
          <a:xfrm>
            <a:off x="9745402" y="3248228"/>
            <a:ext cx="712962" cy="688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lIns="0" tIns="0" rIns="0" bIns="0" anchor="b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lnSpc>
                <a:spcPct val="81000"/>
              </a:lnSpc>
              <a:defRPr sz="3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BE" sz="3200" dirty="0">
                <a:solidFill>
                  <a:schemeClr val="bg2">
                    <a:lumMod val="50000"/>
                  </a:schemeClr>
                </a:solidFill>
                <a:latin typeface="Manrope" panose="020B0604020202020204" charset="0"/>
              </a:rPr>
              <a:t>5</a:t>
            </a:r>
            <a:endParaRPr sz="3200" dirty="0">
              <a:solidFill>
                <a:schemeClr val="bg2">
                  <a:lumMod val="50000"/>
                </a:schemeClr>
              </a:solidFill>
              <a:latin typeface="Manrope" panose="020B0604020202020204" charset="0"/>
            </a:endParaRPr>
          </a:p>
        </p:txBody>
      </p:sp>
      <p:pic>
        <p:nvPicPr>
          <p:cNvPr id="20" name="Picture 19" descr="Picture 1">
            <a:extLst>
              <a:ext uri="{FF2B5EF4-FFF2-40B4-BE49-F238E27FC236}">
                <a16:creationId xmlns:a16="http://schemas.microsoft.com/office/drawing/2014/main" id="{6D58EA3C-A28F-3B56-1213-01ACC30E8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1974" y="3365810"/>
            <a:ext cx="712388" cy="712387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Visibility EUCP">
            <a:extLst>
              <a:ext uri="{FF2B5EF4-FFF2-40B4-BE49-F238E27FC236}">
                <a16:creationId xmlns:a16="http://schemas.microsoft.com/office/drawing/2014/main" id="{FA9A7FF3-C27D-095A-00ED-562B0A92459C}"/>
              </a:ext>
            </a:extLst>
          </p:cNvPr>
          <p:cNvSpPr txBox="1"/>
          <p:nvPr/>
        </p:nvSpPr>
        <p:spPr>
          <a:xfrm>
            <a:off x="9467197" y="3974921"/>
            <a:ext cx="1329080" cy="71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lIns="0" tIns="0" rIns="0" bIns="0" anchor="b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lnSpc>
                <a:spcPct val="90000"/>
              </a:lnSpc>
              <a:defRPr sz="3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BE" sz="3200" dirty="0">
                <a:solidFill>
                  <a:schemeClr val="bg2">
                    <a:lumMod val="50000"/>
                  </a:schemeClr>
                </a:solidFill>
                <a:latin typeface="Manrope" panose="020B0604020202020204" charset="0"/>
              </a:rPr>
              <a:t>100</a:t>
            </a:r>
            <a:endParaRPr sz="3200" dirty="0">
              <a:solidFill>
                <a:schemeClr val="bg2">
                  <a:lumMod val="50000"/>
                </a:schemeClr>
              </a:solidFill>
              <a:latin typeface="Manrope" panose="020B0604020202020204" charset="0"/>
            </a:endParaRPr>
          </a:p>
        </p:txBody>
      </p:sp>
      <p:pic>
        <p:nvPicPr>
          <p:cNvPr id="22" name="Picture 21" descr="Picture 4">
            <a:extLst>
              <a:ext uri="{FF2B5EF4-FFF2-40B4-BE49-F238E27FC236}">
                <a16:creationId xmlns:a16="http://schemas.microsoft.com/office/drawing/2014/main" id="{3F4A8AB9-2756-C2F0-6CEB-9B5F2A8DF5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9525" y="4055212"/>
            <a:ext cx="739140" cy="851128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Visibility EUCP">
            <a:extLst>
              <a:ext uri="{FF2B5EF4-FFF2-40B4-BE49-F238E27FC236}">
                <a16:creationId xmlns:a16="http://schemas.microsoft.com/office/drawing/2014/main" id="{F3E1652B-FDDA-7CDC-7AF7-22EBFD79B31F}"/>
              </a:ext>
            </a:extLst>
          </p:cNvPr>
          <p:cNvSpPr txBox="1"/>
          <p:nvPr/>
        </p:nvSpPr>
        <p:spPr>
          <a:xfrm>
            <a:off x="6797602" y="3669294"/>
            <a:ext cx="1296326" cy="867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lIns="0" tIns="0" rIns="0" bIns="0" anchor="b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4D4D4D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lnSpc>
                <a:spcPct val="90000"/>
              </a:lnSpc>
              <a:defRPr sz="3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BE" sz="3200" dirty="0">
                <a:latin typeface="Manrope" panose="020B0604020202020204" charset="0"/>
              </a:rPr>
              <a:t>42</a:t>
            </a:r>
            <a:endParaRPr sz="3200" dirty="0">
              <a:latin typeface="Manrope" panose="020B0604020202020204" charset="0"/>
            </a:endParaRPr>
          </a:p>
        </p:txBody>
      </p:sp>
      <p:pic>
        <p:nvPicPr>
          <p:cNvPr id="25" name="Picture 24" descr="Picture 4">
            <a:extLst>
              <a:ext uri="{FF2B5EF4-FFF2-40B4-BE49-F238E27FC236}">
                <a16:creationId xmlns:a16="http://schemas.microsoft.com/office/drawing/2014/main" id="{ADC0E65C-42DE-CA12-52F8-754708FE40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8401" y="3927229"/>
            <a:ext cx="720925" cy="8301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Picture 25" descr="Picture 16">
            <a:extLst>
              <a:ext uri="{FF2B5EF4-FFF2-40B4-BE49-F238E27FC236}">
                <a16:creationId xmlns:a16="http://schemas.microsoft.com/office/drawing/2014/main" id="{3561035F-40B6-EF17-5DFB-879B4DC725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0897" y="3216565"/>
            <a:ext cx="626027" cy="6051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859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7" grpId="0" animBg="1"/>
      <p:bldP spid="19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5590E3-7898-409D-9B75-C3CEFF3A8D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92415" y="3413029"/>
            <a:ext cx="4016300" cy="1449427"/>
          </a:xfrm>
        </p:spPr>
        <p:txBody>
          <a:bodyPr/>
          <a:lstStyle/>
          <a:p>
            <a:r>
              <a:rPr lang="en-IE" sz="2400" dirty="0">
                <a:solidFill>
                  <a:srgbClr val="F45A24"/>
                </a:solidFill>
                <a:latin typeface="Manrope" panose="020B0604020202020204" charset="0"/>
                <a:cs typeface="Arial" panose="020B0604020202020204" pitchFamily="34" charset="0"/>
              </a:rPr>
              <a:t>Item 2.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bg1"/>
                </a:solidFill>
                <a:latin typeface="Manrope" panose="020B0604020202020204" charset="0"/>
                <a:cs typeface="Arial" panose="020B0604020202020204" pitchFamily="34" charset="0"/>
              </a:rPr>
              <a:t>EU MODEX</a:t>
            </a:r>
          </a:p>
        </p:txBody>
      </p:sp>
      <p:pic>
        <p:nvPicPr>
          <p:cNvPr id="10" name="Picture Placeholder 9" descr="A group of people standing next to a car&#10;&#10;Description automatically generated with low confidence">
            <a:extLst>
              <a:ext uri="{FF2B5EF4-FFF2-40B4-BE49-F238E27FC236}">
                <a16:creationId xmlns:a16="http://schemas.microsoft.com/office/drawing/2014/main" id="{B5BCA5B1-A51D-460C-98DB-69F24817D70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" r="6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197456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1674E-306B-4785-B3B6-2A68742F1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IE" dirty="0"/>
              <a:t>Civil protection exercises: EU MODEX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0ED3C-3B88-4404-BC61-DC0E676A18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E" dirty="0"/>
              <a:t>EU MODEX cycle 12 – 2024 -2026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E822F74-CDB8-40F5-8678-15CF58525C0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385660" y="0"/>
            <a:ext cx="981075" cy="981075"/>
          </a:xfrm>
          <a:prstGeom prst="rect">
            <a:avLst/>
          </a:prstGeom>
        </p:spPr>
      </p:pic>
      <p:sp>
        <p:nvSpPr>
          <p:cNvPr id="12" name="Circle">
            <a:extLst>
              <a:ext uri="{FF2B5EF4-FFF2-40B4-BE49-F238E27FC236}">
                <a16:creationId xmlns:a16="http://schemas.microsoft.com/office/drawing/2014/main" id="{246F88A2-16B3-6E8F-6FE6-BDFA79916837}"/>
              </a:ext>
            </a:extLst>
          </p:cNvPr>
          <p:cNvSpPr/>
          <p:nvPr/>
        </p:nvSpPr>
        <p:spPr>
          <a:xfrm>
            <a:off x="445735" y="2677272"/>
            <a:ext cx="1975760" cy="1975763"/>
          </a:xfrm>
          <a:prstGeom prst="ellipse">
            <a:avLst/>
          </a:prstGeom>
          <a:solidFill>
            <a:srgbClr val="0096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Helvetica"/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anrope" pitchFamily="2" charset="0"/>
              <a:ea typeface="+mn-ea"/>
              <a:cs typeface="Helvetica"/>
              <a:sym typeface="Helvetica"/>
            </a:endParaRPr>
          </a:p>
        </p:txBody>
      </p:sp>
      <p:sp>
        <p:nvSpPr>
          <p:cNvPr id="13" name="Visibility EUCP">
            <a:extLst>
              <a:ext uri="{FF2B5EF4-FFF2-40B4-BE49-F238E27FC236}">
                <a16:creationId xmlns:a16="http://schemas.microsoft.com/office/drawing/2014/main" id="{322700CE-BF59-BABD-C878-FF49C93FB03B}"/>
              </a:ext>
            </a:extLst>
          </p:cNvPr>
          <p:cNvSpPr txBox="1"/>
          <p:nvPr/>
        </p:nvSpPr>
        <p:spPr>
          <a:xfrm>
            <a:off x="927954" y="2608053"/>
            <a:ext cx="1337289" cy="1456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10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2</a:t>
            </a:r>
            <a:r>
              <a:rPr kumimoji="0" lang="fr-BE" sz="6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4</a:t>
            </a: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nrope" pitchFamily="2" charset="0"/>
              <a:cs typeface="Arial"/>
              <a:sym typeface="Arial"/>
            </a:endParaRPr>
          </a:p>
        </p:txBody>
      </p:sp>
      <p:sp>
        <p:nvSpPr>
          <p:cNvPr id="14" name="Visibility EUCP">
            <a:extLst>
              <a:ext uri="{FF2B5EF4-FFF2-40B4-BE49-F238E27FC236}">
                <a16:creationId xmlns:a16="http://schemas.microsoft.com/office/drawing/2014/main" id="{98092481-D9B6-4EA3-2C19-7EB6D4149FD4}"/>
              </a:ext>
            </a:extLst>
          </p:cNvPr>
          <p:cNvSpPr txBox="1"/>
          <p:nvPr/>
        </p:nvSpPr>
        <p:spPr>
          <a:xfrm>
            <a:off x="968176" y="3881394"/>
            <a:ext cx="1067304" cy="296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exercises</a:t>
            </a:r>
          </a:p>
        </p:txBody>
      </p:sp>
      <p:sp>
        <p:nvSpPr>
          <p:cNvPr id="15" name="Visibility EUCP">
            <a:extLst>
              <a:ext uri="{FF2B5EF4-FFF2-40B4-BE49-F238E27FC236}">
                <a16:creationId xmlns:a16="http://schemas.microsoft.com/office/drawing/2014/main" id="{51742E42-613F-0C60-1DCF-257FFDF24E33}"/>
              </a:ext>
            </a:extLst>
          </p:cNvPr>
          <p:cNvSpPr txBox="1"/>
          <p:nvPr/>
        </p:nvSpPr>
        <p:spPr>
          <a:xfrm>
            <a:off x="3109903" y="2883605"/>
            <a:ext cx="537907" cy="519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4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3200" kern="0" dirty="0">
                <a:latin typeface="Manrope" pitchFamily="2" charset="0"/>
              </a:rPr>
              <a:t>10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nrope" pitchFamily="2" charset="0"/>
              <a:cs typeface="Arial"/>
              <a:sym typeface="Arial"/>
            </a:endParaRPr>
          </a:p>
        </p:txBody>
      </p:sp>
      <p:sp>
        <p:nvSpPr>
          <p:cNvPr id="16" name="Visibility EUCP">
            <a:extLst>
              <a:ext uri="{FF2B5EF4-FFF2-40B4-BE49-F238E27FC236}">
                <a16:creationId xmlns:a16="http://schemas.microsoft.com/office/drawing/2014/main" id="{563AE919-057B-9374-85DF-D4075813E664}"/>
              </a:ext>
            </a:extLst>
          </p:cNvPr>
          <p:cNvSpPr txBox="1"/>
          <p:nvPr/>
        </p:nvSpPr>
        <p:spPr>
          <a:xfrm>
            <a:off x="2737569" y="3425088"/>
            <a:ext cx="1156150" cy="387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Table Top</a:t>
            </a:r>
          </a:p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exercises</a:t>
            </a:r>
          </a:p>
        </p:txBody>
      </p:sp>
      <p:sp>
        <p:nvSpPr>
          <p:cNvPr id="17" name="Visibility EUCP">
            <a:extLst>
              <a:ext uri="{FF2B5EF4-FFF2-40B4-BE49-F238E27FC236}">
                <a16:creationId xmlns:a16="http://schemas.microsoft.com/office/drawing/2014/main" id="{0B860D5C-1D15-972C-6209-EEF4C6AA4363}"/>
              </a:ext>
            </a:extLst>
          </p:cNvPr>
          <p:cNvSpPr txBox="1"/>
          <p:nvPr/>
        </p:nvSpPr>
        <p:spPr>
          <a:xfrm>
            <a:off x="5293143" y="2923129"/>
            <a:ext cx="296532" cy="519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4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3</a:t>
            </a:r>
          </a:p>
        </p:txBody>
      </p:sp>
      <p:sp>
        <p:nvSpPr>
          <p:cNvPr id="18" name="Visibility EUCP">
            <a:extLst>
              <a:ext uri="{FF2B5EF4-FFF2-40B4-BE49-F238E27FC236}">
                <a16:creationId xmlns:a16="http://schemas.microsoft.com/office/drawing/2014/main" id="{1E19E000-CAC3-6113-AF80-769BEBC9BC64}"/>
              </a:ext>
            </a:extLst>
          </p:cNvPr>
          <p:cNvSpPr txBox="1"/>
          <p:nvPr/>
        </p:nvSpPr>
        <p:spPr>
          <a:xfrm>
            <a:off x="4736073" y="3169042"/>
            <a:ext cx="1396984" cy="6463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norm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Flood </a:t>
            </a:r>
          </a:p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field exercises</a:t>
            </a:r>
          </a:p>
        </p:txBody>
      </p:sp>
      <p:sp>
        <p:nvSpPr>
          <p:cNvPr id="20" name="Visibility EUCP">
            <a:extLst>
              <a:ext uri="{FF2B5EF4-FFF2-40B4-BE49-F238E27FC236}">
                <a16:creationId xmlns:a16="http://schemas.microsoft.com/office/drawing/2014/main" id="{7F8339C3-EC31-69C7-7318-4848C5A5756A}"/>
              </a:ext>
            </a:extLst>
          </p:cNvPr>
          <p:cNvSpPr txBox="1"/>
          <p:nvPr/>
        </p:nvSpPr>
        <p:spPr>
          <a:xfrm>
            <a:off x="7167346" y="2872761"/>
            <a:ext cx="296532" cy="519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4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1</a:t>
            </a:r>
          </a:p>
        </p:txBody>
      </p:sp>
      <p:sp>
        <p:nvSpPr>
          <p:cNvPr id="21" name="Visibility EUCP">
            <a:extLst>
              <a:ext uri="{FF2B5EF4-FFF2-40B4-BE49-F238E27FC236}">
                <a16:creationId xmlns:a16="http://schemas.microsoft.com/office/drawing/2014/main" id="{8D4D0EE7-CFAC-0699-5612-98FD5CA6DE02}"/>
              </a:ext>
            </a:extLst>
          </p:cNvPr>
          <p:cNvSpPr txBox="1"/>
          <p:nvPr/>
        </p:nvSpPr>
        <p:spPr>
          <a:xfrm>
            <a:off x="6664466" y="3311155"/>
            <a:ext cx="1293124" cy="5198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norm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CBRN </a:t>
            </a:r>
          </a:p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field exercise</a:t>
            </a:r>
          </a:p>
        </p:txBody>
      </p:sp>
      <p:sp>
        <p:nvSpPr>
          <p:cNvPr id="22" name="Visibility EUCP">
            <a:extLst>
              <a:ext uri="{FF2B5EF4-FFF2-40B4-BE49-F238E27FC236}">
                <a16:creationId xmlns:a16="http://schemas.microsoft.com/office/drawing/2014/main" id="{91362C60-7DD4-0EA4-CCD3-ACEAC20BEE4D}"/>
              </a:ext>
            </a:extLst>
          </p:cNvPr>
          <p:cNvSpPr txBox="1"/>
          <p:nvPr/>
        </p:nvSpPr>
        <p:spPr>
          <a:xfrm>
            <a:off x="9285574" y="2975516"/>
            <a:ext cx="296533" cy="519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4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2</a:t>
            </a:r>
          </a:p>
        </p:txBody>
      </p:sp>
      <p:sp>
        <p:nvSpPr>
          <p:cNvPr id="28" name="Visibility EUCP">
            <a:extLst>
              <a:ext uri="{FF2B5EF4-FFF2-40B4-BE49-F238E27FC236}">
                <a16:creationId xmlns:a16="http://schemas.microsoft.com/office/drawing/2014/main" id="{3520D435-B360-4C7E-6D73-CA72B00807DE}"/>
              </a:ext>
            </a:extLst>
          </p:cNvPr>
          <p:cNvSpPr txBox="1"/>
          <p:nvPr/>
        </p:nvSpPr>
        <p:spPr>
          <a:xfrm>
            <a:off x="8698386" y="3362114"/>
            <a:ext cx="1445484" cy="5198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norm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Forest Fire</a:t>
            </a:r>
          </a:p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field exercises</a:t>
            </a:r>
          </a:p>
        </p:txBody>
      </p:sp>
      <p:sp>
        <p:nvSpPr>
          <p:cNvPr id="29" name="Visibility EUCP">
            <a:extLst>
              <a:ext uri="{FF2B5EF4-FFF2-40B4-BE49-F238E27FC236}">
                <a16:creationId xmlns:a16="http://schemas.microsoft.com/office/drawing/2014/main" id="{F2074599-C187-6FA9-C0EC-D204131830BF}"/>
              </a:ext>
            </a:extLst>
          </p:cNvPr>
          <p:cNvSpPr txBox="1"/>
          <p:nvPr/>
        </p:nvSpPr>
        <p:spPr>
          <a:xfrm>
            <a:off x="3217514" y="5153402"/>
            <a:ext cx="296533" cy="519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4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3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nrope" pitchFamily="2" charset="0"/>
              <a:cs typeface="Arial"/>
              <a:sym typeface="Arial"/>
            </a:endParaRPr>
          </a:p>
        </p:txBody>
      </p:sp>
      <p:sp>
        <p:nvSpPr>
          <p:cNvPr id="30" name="Visibility EUCP">
            <a:extLst>
              <a:ext uri="{FF2B5EF4-FFF2-40B4-BE49-F238E27FC236}">
                <a16:creationId xmlns:a16="http://schemas.microsoft.com/office/drawing/2014/main" id="{D021689E-332B-9024-67E8-C49BB86B8FE2}"/>
              </a:ext>
            </a:extLst>
          </p:cNvPr>
          <p:cNvSpPr txBox="1"/>
          <p:nvPr/>
        </p:nvSpPr>
        <p:spPr>
          <a:xfrm>
            <a:off x="2436027" y="5578194"/>
            <a:ext cx="1759149" cy="5198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norm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USAR</a:t>
            </a:r>
            <a:r>
              <a:rPr kumimoji="0" lang="fr-B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 </a:t>
            </a:r>
            <a:r>
              <a:rPr kumimoji="0" lang="fr-BE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only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field exercises</a:t>
            </a:r>
          </a:p>
        </p:txBody>
      </p:sp>
      <p:sp>
        <p:nvSpPr>
          <p:cNvPr id="31" name="Visibility EUCP">
            <a:extLst>
              <a:ext uri="{FF2B5EF4-FFF2-40B4-BE49-F238E27FC236}">
                <a16:creationId xmlns:a16="http://schemas.microsoft.com/office/drawing/2014/main" id="{C63F9F7B-8557-9B3C-054F-AB11FBFC038E}"/>
              </a:ext>
            </a:extLst>
          </p:cNvPr>
          <p:cNvSpPr txBox="1"/>
          <p:nvPr/>
        </p:nvSpPr>
        <p:spPr>
          <a:xfrm>
            <a:off x="7801574" y="5115828"/>
            <a:ext cx="296533" cy="519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4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3200" kern="0" dirty="0">
                <a:latin typeface="Manrope" pitchFamily="2" charset="0"/>
              </a:rPr>
              <a:t>2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nrope" pitchFamily="2" charset="0"/>
              <a:cs typeface="Arial"/>
              <a:sym typeface="Arial"/>
            </a:endParaRPr>
          </a:p>
        </p:txBody>
      </p:sp>
      <p:sp>
        <p:nvSpPr>
          <p:cNvPr id="32" name="Visibility EUCP">
            <a:extLst>
              <a:ext uri="{FF2B5EF4-FFF2-40B4-BE49-F238E27FC236}">
                <a16:creationId xmlns:a16="http://schemas.microsoft.com/office/drawing/2014/main" id="{EC905357-B3CE-0A57-759F-440B3BFE9B8D}"/>
              </a:ext>
            </a:extLst>
          </p:cNvPr>
          <p:cNvSpPr txBox="1"/>
          <p:nvPr/>
        </p:nvSpPr>
        <p:spPr>
          <a:xfrm>
            <a:off x="8129692" y="5113027"/>
            <a:ext cx="1818013" cy="5887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norm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EUCPT &amp; TAST field exercises</a:t>
            </a:r>
          </a:p>
        </p:txBody>
      </p:sp>
      <p:sp>
        <p:nvSpPr>
          <p:cNvPr id="33" name="Visibility EUCP">
            <a:extLst>
              <a:ext uri="{FF2B5EF4-FFF2-40B4-BE49-F238E27FC236}">
                <a16:creationId xmlns:a16="http://schemas.microsoft.com/office/drawing/2014/main" id="{27773912-6338-83BE-ABB8-34BF478372C4}"/>
              </a:ext>
            </a:extLst>
          </p:cNvPr>
          <p:cNvSpPr txBox="1"/>
          <p:nvPr/>
        </p:nvSpPr>
        <p:spPr>
          <a:xfrm>
            <a:off x="5249499" y="5218838"/>
            <a:ext cx="296532" cy="488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4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3</a:t>
            </a:r>
          </a:p>
        </p:txBody>
      </p:sp>
      <p:sp>
        <p:nvSpPr>
          <p:cNvPr id="34" name="Visibility EUCP">
            <a:extLst>
              <a:ext uri="{FF2B5EF4-FFF2-40B4-BE49-F238E27FC236}">
                <a16:creationId xmlns:a16="http://schemas.microsoft.com/office/drawing/2014/main" id="{4FAA70E7-7869-08C4-8D0F-E70BF22A616B}"/>
              </a:ext>
            </a:extLst>
          </p:cNvPr>
          <p:cNvSpPr txBox="1"/>
          <p:nvPr/>
        </p:nvSpPr>
        <p:spPr>
          <a:xfrm>
            <a:off x="4439130" y="5693200"/>
            <a:ext cx="1858177" cy="5887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normAutofit/>
          </a:bodyPr>
          <a:lstStyle>
            <a:lvl1pPr>
              <a:lnSpc>
                <a:spcPct val="90000"/>
              </a:lnSpc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 algn="ctr" hangingPunct="0">
              <a:defRPr/>
            </a:pPr>
            <a:r>
              <a:rPr lang="fr-BE" sz="1400" kern="0" dirty="0" err="1">
                <a:latin typeface="Manrope" pitchFamily="2" charset="0"/>
              </a:rPr>
              <a:t>Combined</a:t>
            </a:r>
            <a:r>
              <a:rPr lang="fr-BE" sz="1400" kern="0" dirty="0">
                <a:latin typeface="Manrope" pitchFamily="2" charset="0"/>
              </a:rPr>
              <a:t> </a:t>
            </a:r>
            <a:r>
              <a:rPr kumimoji="0" lang="fr-B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USAR/</a:t>
            </a:r>
            <a:r>
              <a:rPr lang="en-IE" sz="1400" kern="0" dirty="0">
                <a:latin typeface="Manrope" pitchFamily="2" charset="0"/>
              </a:rPr>
              <a:t>Medical</a:t>
            </a:r>
          </a:p>
          <a:p>
            <a:pPr lvl="0" algn="ctr" hangingPunct="0">
              <a:defRPr/>
            </a:pPr>
            <a:r>
              <a:rPr kumimoji="0" lang="fr-B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field exercises</a:t>
            </a:r>
          </a:p>
        </p:txBody>
      </p:sp>
      <p:pic>
        <p:nvPicPr>
          <p:cNvPr id="35" name="Picture 34" descr="Icon&#10;&#10;Description automatically generated">
            <a:extLst>
              <a:ext uri="{FF2B5EF4-FFF2-40B4-BE49-F238E27FC236}">
                <a16:creationId xmlns:a16="http://schemas.microsoft.com/office/drawing/2014/main" id="{B49BA178-12C5-1D09-B1F3-35412F8B3FC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548" y="4019515"/>
            <a:ext cx="1273156" cy="1265420"/>
          </a:xfrm>
          <a:prstGeom prst="rect">
            <a:avLst/>
          </a:prstGeom>
        </p:spPr>
      </p:pic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9C139162-B47A-798A-E9E2-F9F8527FCA3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63" y="1927629"/>
            <a:ext cx="987073" cy="981075"/>
          </a:xfrm>
          <a:prstGeom prst="rect">
            <a:avLst/>
          </a:prstGeom>
        </p:spPr>
      </p:pic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9974F959-154A-0EF6-31F3-5C641F630AF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527" y="4140828"/>
            <a:ext cx="1072388" cy="1065872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12447D0E-3215-A003-B833-0A2221E0610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4845290" y="1781347"/>
            <a:ext cx="1178550" cy="1178550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F4BDEF6E-4E5E-B218-F602-DEDED30C2A0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8812425" y="1811156"/>
            <a:ext cx="1178550" cy="1178550"/>
          </a:xfrm>
          <a:prstGeom prst="rect">
            <a:avLst/>
          </a:prstGeom>
        </p:spPr>
      </p:pic>
      <p:pic>
        <p:nvPicPr>
          <p:cNvPr id="40" name="Picture 39" descr="Logo, icon&#10;&#10;Description automatically generated with medium confidence">
            <a:extLst>
              <a:ext uri="{FF2B5EF4-FFF2-40B4-BE49-F238E27FC236}">
                <a16:creationId xmlns:a16="http://schemas.microsoft.com/office/drawing/2014/main" id="{601548DB-25C1-6198-796C-74B33ACBB94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673" y="4066141"/>
            <a:ext cx="1161244" cy="1154188"/>
          </a:xfrm>
          <a:prstGeom prst="rect">
            <a:avLst/>
          </a:prstGeom>
        </p:spPr>
      </p:pic>
      <p:pic>
        <p:nvPicPr>
          <p:cNvPr id="41" name="Picture 40" descr="Icon&#10;&#10;Description automatically generated">
            <a:extLst>
              <a:ext uri="{FF2B5EF4-FFF2-40B4-BE49-F238E27FC236}">
                <a16:creationId xmlns:a16="http://schemas.microsoft.com/office/drawing/2014/main" id="{9F4D938D-5283-9AB2-FFC7-31DFC870942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511" y="1745348"/>
            <a:ext cx="1366502" cy="1358198"/>
          </a:xfrm>
          <a:prstGeom prst="rect">
            <a:avLst/>
          </a:prstGeom>
        </p:spPr>
      </p:pic>
      <p:pic>
        <p:nvPicPr>
          <p:cNvPr id="42" name="Picture 41" descr="Icon&#10;&#10;Description automatically generated">
            <a:extLst>
              <a:ext uri="{FF2B5EF4-FFF2-40B4-BE49-F238E27FC236}">
                <a16:creationId xmlns:a16="http://schemas.microsoft.com/office/drawing/2014/main" id="{836A046E-77A6-EC24-9247-620DFD29BC0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082" y="4146357"/>
            <a:ext cx="1072388" cy="106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37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1674E-306B-4785-B3B6-2A68742F1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IE" dirty="0"/>
              <a:t>Civil protection exercises: EU MODEX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0ED3C-3B88-4404-BC61-DC0E676A18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E" dirty="0"/>
              <a:t>EU MODEX cycle 12 – Design phase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E822F74-CDB8-40F5-8678-15CF58525C0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385660" y="0"/>
            <a:ext cx="981075" cy="981075"/>
          </a:xfrm>
          <a:prstGeom prst="rect">
            <a:avLst/>
          </a:prstGeom>
        </p:spPr>
      </p:pic>
      <p:sp>
        <p:nvSpPr>
          <p:cNvPr id="13" name="Visibility EUCP">
            <a:extLst>
              <a:ext uri="{FF2B5EF4-FFF2-40B4-BE49-F238E27FC236}">
                <a16:creationId xmlns:a16="http://schemas.microsoft.com/office/drawing/2014/main" id="{322700CE-BF59-BABD-C878-FF49C93FB03B}"/>
              </a:ext>
            </a:extLst>
          </p:cNvPr>
          <p:cNvSpPr txBox="1"/>
          <p:nvPr/>
        </p:nvSpPr>
        <p:spPr>
          <a:xfrm>
            <a:off x="927954" y="2608053"/>
            <a:ext cx="1337289" cy="1456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10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nrope" pitchFamily="2" charset="0"/>
                <a:cs typeface="Arial"/>
                <a:sym typeface="Arial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26D827-DB7A-E376-4B11-7CB24B9DF3D7}"/>
              </a:ext>
            </a:extLst>
          </p:cNvPr>
          <p:cNvSpPr txBox="1"/>
          <p:nvPr/>
        </p:nvSpPr>
        <p:spPr>
          <a:xfrm>
            <a:off x="284144" y="1732128"/>
            <a:ext cx="1121923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fr-BE" sz="2400" b="1" dirty="0">
              <a:solidFill>
                <a:srgbClr val="02188A"/>
              </a:solidFill>
              <a:latin typeface="Manrope" panose="020B0604020202020204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BE" sz="2400" dirty="0" err="1">
                <a:latin typeface="Manrope" panose="020B0604020202020204" charset="0"/>
              </a:rPr>
              <a:t>Standardised</a:t>
            </a:r>
            <a:r>
              <a:rPr lang="fr-BE" sz="2400" dirty="0">
                <a:latin typeface="Manrope" panose="020B0604020202020204" charset="0"/>
              </a:rPr>
              <a:t> documentation</a:t>
            </a:r>
          </a:p>
          <a:p>
            <a:pPr marL="342900" lvl="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BE" sz="2400" dirty="0">
                <a:latin typeface="Manrope" panose="020B0604020202020204" charset="0"/>
              </a:rPr>
              <a:t>Common </a:t>
            </a:r>
            <a:r>
              <a:rPr lang="fr-BE" sz="2400" dirty="0" err="1">
                <a:latin typeface="Manrope" panose="020B0604020202020204" charset="0"/>
              </a:rPr>
              <a:t>quality</a:t>
            </a:r>
            <a:r>
              <a:rPr lang="fr-BE" sz="2400" dirty="0">
                <a:latin typeface="Manrope" panose="020B0604020202020204" charset="0"/>
              </a:rPr>
              <a:t> assurance, monitoring and </a:t>
            </a:r>
            <a:r>
              <a:rPr lang="fr-BE" sz="2400" dirty="0" err="1">
                <a:latin typeface="Manrope" panose="020B0604020202020204" charset="0"/>
              </a:rPr>
              <a:t>evaluation</a:t>
            </a:r>
            <a:r>
              <a:rPr lang="fr-BE" sz="2400" dirty="0">
                <a:latin typeface="Manrope" panose="020B0604020202020204" charset="0"/>
              </a:rPr>
              <a:t> </a:t>
            </a:r>
            <a:r>
              <a:rPr lang="fr-BE" sz="2400" dirty="0" err="1">
                <a:latin typeface="Manrope" panose="020B0604020202020204" charset="0"/>
              </a:rPr>
              <a:t>approach</a:t>
            </a:r>
            <a:endParaRPr lang="fr-BE" sz="2400" dirty="0">
              <a:latin typeface="Manrope" panose="020B0604020202020204" charset="0"/>
            </a:endParaRPr>
          </a:p>
          <a:p>
            <a:pPr marL="342900" lvl="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BE" sz="2400" dirty="0">
                <a:latin typeface="Manrope" panose="020B0604020202020204" charset="0"/>
              </a:rPr>
              <a:t>Common </a:t>
            </a:r>
            <a:r>
              <a:rPr lang="fr-BE" sz="2400" dirty="0" err="1">
                <a:latin typeface="Manrope" panose="020B0604020202020204" charset="0"/>
              </a:rPr>
              <a:t>approach</a:t>
            </a:r>
            <a:r>
              <a:rPr lang="fr-BE" sz="2400" dirty="0">
                <a:latin typeface="Manrope" panose="020B0604020202020204" charset="0"/>
              </a:rPr>
              <a:t> to the </a:t>
            </a:r>
            <a:r>
              <a:rPr lang="fr-BE" sz="2400" dirty="0" err="1">
                <a:latin typeface="Manrope" panose="020B0604020202020204" charset="0"/>
              </a:rPr>
              <a:t>integration</a:t>
            </a:r>
            <a:r>
              <a:rPr lang="fr-BE" sz="2400" dirty="0">
                <a:latin typeface="Manrope" panose="020B0604020202020204" charset="0"/>
              </a:rPr>
              <a:t> of the EUCPT &amp; TAST </a:t>
            </a:r>
            <a:r>
              <a:rPr lang="fr-BE" sz="2400" dirty="0" err="1">
                <a:latin typeface="Manrope" panose="020B0604020202020204" charset="0"/>
              </a:rPr>
              <a:t>into</a:t>
            </a:r>
            <a:r>
              <a:rPr lang="fr-BE" sz="2400" dirty="0">
                <a:latin typeface="Manrope" panose="020B0604020202020204" charset="0"/>
              </a:rPr>
              <a:t> EU MODEX, </a:t>
            </a:r>
            <a:r>
              <a:rPr lang="fr-BE" sz="2400" dirty="0" err="1">
                <a:latin typeface="Manrope" panose="020B0604020202020204" charset="0"/>
              </a:rPr>
              <a:t>including</a:t>
            </a:r>
            <a:r>
              <a:rPr lang="fr-BE" sz="2400" dirty="0">
                <a:latin typeface="Manrope" panose="020B0604020202020204" charset="0"/>
              </a:rPr>
              <a:t> the feedback and </a:t>
            </a:r>
            <a:r>
              <a:rPr lang="fr-BE" sz="2400" dirty="0" err="1">
                <a:latin typeface="Manrope" panose="020B0604020202020204" charset="0"/>
              </a:rPr>
              <a:t>assessment</a:t>
            </a:r>
            <a:r>
              <a:rPr lang="fr-BE" sz="2400" dirty="0">
                <a:latin typeface="Manrope" panose="020B0604020202020204" charset="0"/>
              </a:rPr>
              <a:t> </a:t>
            </a:r>
            <a:r>
              <a:rPr lang="fr-BE" sz="2400" dirty="0" err="1">
                <a:latin typeface="Manrope" panose="020B0604020202020204" charset="0"/>
              </a:rPr>
              <a:t>framework</a:t>
            </a:r>
            <a:endParaRPr lang="fr-BE" sz="2400" dirty="0">
              <a:latin typeface="Manrope" panose="020B0604020202020204" charset="0"/>
            </a:endParaRPr>
          </a:p>
          <a:p>
            <a:pPr lvl="0"/>
            <a:endParaRPr lang="en-US" sz="2400" dirty="0">
              <a:solidFill>
                <a:srgbClr val="02188A"/>
              </a:solidFill>
              <a:latin typeface="Manrope" panose="020B0604020202020204" charset="0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184416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D24022E66C1540A3B1E037465E0CE3" ma:contentTypeVersion="8" ma:contentTypeDescription="Create a new document." ma:contentTypeScope="" ma:versionID="494f083625af49616b069b55eb1cb0e3">
  <xsd:schema xmlns:xsd="http://www.w3.org/2001/XMLSchema" xmlns:xs="http://www.w3.org/2001/XMLSchema" xmlns:p="http://schemas.microsoft.com/office/2006/metadata/properties" xmlns:ns2="d07530ff-ae8d-4383-9420-67306a016191" xmlns:ns3="d0b4669b-3562-445a-a428-e501203eb641" targetNamespace="http://schemas.microsoft.com/office/2006/metadata/properties" ma:root="true" ma:fieldsID="f4e2bc08ecbea5eddff54b8949dea411" ns2:_="" ns3:_="">
    <xsd:import namespace="d07530ff-ae8d-4383-9420-67306a016191"/>
    <xsd:import namespace="d0b4669b-3562-445a-a428-e501203eb64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7530ff-ae8d-4383-9420-67306a0161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b4669b-3562-445a-a428-e501203eb64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C0373A6-6D47-441A-ACAD-D9795A586A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07530ff-ae8d-4383-9420-67306a016191"/>
    <ds:schemaRef ds:uri="d0b4669b-3562-445a-a428-e501203eb64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ED08295-0C34-454F-9390-5AE139D9FC1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976C3F6-1B2F-462B-88E0-B0284F2FDAFF}">
  <ds:schemaRefs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d0b4669b-3562-445a-a428-e501203eb641"/>
    <ds:schemaRef ds:uri="d07530ff-ae8d-4383-9420-67306a016191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2780</TotalTime>
  <Words>668</Words>
  <Application>Microsoft Office PowerPoint</Application>
  <PresentationFormat>Widescreen</PresentationFormat>
  <Paragraphs>240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Manrope</vt:lpstr>
      <vt:lpstr>Arial</vt:lpstr>
      <vt:lpstr>Helvetica</vt:lpstr>
      <vt:lpstr>Calibri</vt:lpstr>
      <vt:lpstr>Office Theme</vt:lpstr>
      <vt:lpstr>PowerPoint Presentation</vt:lpstr>
      <vt:lpstr>PowerPoint Presentation</vt:lpstr>
      <vt:lpstr>Deployable Training Path</vt:lpstr>
      <vt:lpstr>Civil protection and disaster management stakeholders</vt:lpstr>
      <vt:lpstr>EC-UN Joint Courses</vt:lpstr>
      <vt:lpstr>Ad-hoc, Online, ToT, Seminars, Workshops</vt:lpstr>
      <vt:lpstr>PowerPoint Presentation</vt:lpstr>
      <vt:lpstr>Civil protection exercises: EU MODEX</vt:lpstr>
      <vt:lpstr>Civil protection exercises: EU MODEX</vt:lpstr>
      <vt:lpstr>PowerPoint Presentation</vt:lpstr>
      <vt:lpstr>PowerPoint Presentation</vt:lpstr>
      <vt:lpstr>PowerPoint Presentation</vt:lpstr>
      <vt:lpstr>Online Registration Tool</vt:lpstr>
      <vt:lpstr>Online Registration Tool</vt:lpstr>
      <vt:lpstr>PowerPoint Presentation</vt:lpstr>
      <vt:lpstr>Civil protection exercises: Full-scale</vt:lpstr>
      <vt:lpstr>Civil protection exercises: Full-scale</vt:lpstr>
      <vt:lpstr>PowerPoint Presentation</vt:lpstr>
      <vt:lpstr>Other civil protection exercises</vt:lpstr>
      <vt:lpstr>PowerPoint Presentation</vt:lpstr>
      <vt:lpstr>2024 Exchanges</vt:lpstr>
      <vt:lpstr>2024 Exchanges</vt:lpstr>
      <vt:lpstr>2024 Exchanges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Deepak Uppal</dc:creator>
  <cp:lastModifiedBy>SALVI Donatella (ECHO)</cp:lastModifiedBy>
  <cp:revision>115</cp:revision>
  <dcterms:created xsi:type="dcterms:W3CDTF">2022-04-26T10:57:43Z</dcterms:created>
  <dcterms:modified xsi:type="dcterms:W3CDTF">2024-11-12T10:40:39Z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2022-05-16T12:59:18Z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cc70ad82-4ee4-40fd-be3b-7fee48eb52e9</vt:lpwstr>
  </property>
  <property fmtid="{D5CDD505-2E9C-101B-9397-08002B2CF9AE}" pid="8" name="MSIP_Label_6bd9ddd1-4d20-43f6-abfa-fc3c07406f94_ContentBits">
    <vt:lpwstr>0</vt:lpwstr>
  </property>
  <property fmtid="{D5CDD505-2E9C-101B-9397-08002B2CF9AE}" pid="9" name="ContentTypeId">
    <vt:lpwstr>0x01010043D24022E66C1540A3B1E037465E0CE3</vt:lpwstr>
  </property>
  <property fmtid="{D5CDD505-2E9C-101B-9397-08002B2CF9AE}" pid="10" name="MediaServiceImageTags">
    <vt:lpwstr/>
  </property>
</Properties>
</file>