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307" r:id="rId3"/>
    <p:sldId id="306" r:id="rId4"/>
    <p:sldId id="305" r:id="rId5"/>
    <p:sldId id="304" r:id="rId6"/>
    <p:sldId id="290" r:id="rId7"/>
    <p:sldId id="303" r:id="rId8"/>
    <p:sldId id="292" r:id="rId9"/>
    <p:sldId id="29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F34B748D-B182-4877-92E9-B9E14E871420}">
          <p14:sldIdLst/>
        </p14:section>
        <p14:section name="Redesign of Assessment and Evaluation Forms" id="{3EB0EA7D-EEA8-43C3-9C47-AD791BBEBEBC}">
          <p14:sldIdLst>
            <p14:sldId id="267"/>
            <p14:sldId id="307"/>
            <p14:sldId id="306"/>
            <p14:sldId id="305"/>
            <p14:sldId id="304"/>
            <p14:sldId id="290"/>
            <p14:sldId id="303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C85F7-6A0F-4A99-8002-5C4389C05D36}" v="192" dt="2024-11-27T08:51:25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8"/>
  </p:normalViewPr>
  <p:slideViewPr>
    <p:cSldViewPr snapToGrid="0">
      <p:cViewPr varScale="1">
        <p:scale>
          <a:sx n="85" d="100"/>
          <a:sy n="85" d="100"/>
        </p:scale>
        <p:origin x="3186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 Christensen" userId="40265397d3ece0c1" providerId="LiveId" clId="{A8CC85F7-6A0F-4A99-8002-5C4389C05D36}"/>
    <pc:docChg chg="custSel delSld modSld sldOrd modSection">
      <pc:chgData name="Kenn Christensen" userId="40265397d3ece0c1" providerId="LiveId" clId="{A8CC85F7-6A0F-4A99-8002-5C4389C05D36}" dt="2024-11-27T08:52:16.042" v="618" actId="20577"/>
      <pc:docMkLst>
        <pc:docMk/>
      </pc:docMkLst>
      <pc:sldChg chg="modSp mod">
        <pc:chgData name="Kenn Christensen" userId="40265397d3ece0c1" providerId="LiveId" clId="{A8CC85F7-6A0F-4A99-8002-5C4389C05D36}" dt="2024-11-27T08:52:16.042" v="618" actId="20577"/>
        <pc:sldMkLst>
          <pc:docMk/>
          <pc:sldMk cId="2114131135" sldId="267"/>
        </pc:sldMkLst>
        <pc:spChg chg="mod">
          <ac:chgData name="Kenn Christensen" userId="40265397d3ece0c1" providerId="LiveId" clId="{A8CC85F7-6A0F-4A99-8002-5C4389C05D36}" dt="2024-11-27T08:52:16.042" v="618" actId="20577"/>
          <ac:spMkLst>
            <pc:docMk/>
            <pc:sldMk cId="2114131135" sldId="267"/>
            <ac:spMk id="2" creationId="{C8728509-AC94-9F7D-6177-6B92D514438A}"/>
          </ac:spMkLst>
        </pc:spChg>
        <pc:spChg chg="mod">
          <ac:chgData name="Kenn Christensen" userId="40265397d3ece0c1" providerId="LiveId" clId="{A8CC85F7-6A0F-4A99-8002-5C4389C05D36}" dt="2024-11-27T08:52:06.879" v="612" actId="6549"/>
          <ac:spMkLst>
            <pc:docMk/>
            <pc:sldMk cId="2114131135" sldId="267"/>
            <ac:spMk id="3" creationId="{5CA624DA-0AAC-B038-6CC8-F66F93C7AC87}"/>
          </ac:spMkLst>
        </pc:spChg>
      </pc:sldChg>
      <pc:sldChg chg="modSp mod">
        <pc:chgData name="Kenn Christensen" userId="40265397d3ece0c1" providerId="LiveId" clId="{A8CC85F7-6A0F-4A99-8002-5C4389C05D36}" dt="2024-11-27T08:49:29.969" v="552" actId="20577"/>
        <pc:sldMkLst>
          <pc:docMk/>
          <pc:sldMk cId="1756918835" sldId="290"/>
        </pc:sldMkLst>
        <pc:spChg chg="mod">
          <ac:chgData name="Kenn Christensen" userId="40265397d3ece0c1" providerId="LiveId" clId="{A8CC85F7-6A0F-4A99-8002-5C4389C05D36}" dt="2024-11-27T08:26:43.843" v="81" actId="20577"/>
          <ac:spMkLst>
            <pc:docMk/>
            <pc:sldMk cId="1756918835" sldId="290"/>
            <ac:spMk id="2" creationId="{00A7E678-8D3F-3C9E-BA22-E21BF7A39B67}"/>
          </ac:spMkLst>
        </pc:spChg>
        <pc:spChg chg="mod">
          <ac:chgData name="Kenn Christensen" userId="40265397d3ece0c1" providerId="LiveId" clId="{A8CC85F7-6A0F-4A99-8002-5C4389C05D36}" dt="2024-11-27T08:49:29.969" v="552" actId="20577"/>
          <ac:spMkLst>
            <pc:docMk/>
            <pc:sldMk cId="1756918835" sldId="290"/>
            <ac:spMk id="5" creationId="{1772838D-94D7-BA72-0270-0A9502F3A684}"/>
          </ac:spMkLst>
        </pc:spChg>
        <pc:spChg chg="mod">
          <ac:chgData name="Kenn Christensen" userId="40265397d3ece0c1" providerId="LiveId" clId="{A8CC85F7-6A0F-4A99-8002-5C4389C05D36}" dt="2024-11-27T08:32:26.471" v="277" actId="20577"/>
          <ac:spMkLst>
            <pc:docMk/>
            <pc:sldMk cId="1756918835" sldId="290"/>
            <ac:spMk id="8" creationId="{C40C642B-BC1F-F7F3-7D55-757144E16A23}"/>
          </ac:spMkLst>
        </pc:spChg>
      </pc:sldChg>
      <pc:sldChg chg="modSp mod">
        <pc:chgData name="Kenn Christensen" userId="40265397d3ece0c1" providerId="LiveId" clId="{A8CC85F7-6A0F-4A99-8002-5C4389C05D36}" dt="2024-11-27T08:30:49.077" v="204" actId="20577"/>
        <pc:sldMkLst>
          <pc:docMk/>
          <pc:sldMk cId="2422598748" sldId="292"/>
        </pc:sldMkLst>
        <pc:spChg chg="mod">
          <ac:chgData name="Kenn Christensen" userId="40265397d3ece0c1" providerId="LiveId" clId="{A8CC85F7-6A0F-4A99-8002-5C4389C05D36}" dt="2024-11-27T08:30:49.077" v="204" actId="20577"/>
          <ac:spMkLst>
            <pc:docMk/>
            <pc:sldMk cId="2422598748" sldId="292"/>
            <ac:spMk id="5" creationId="{1772838D-94D7-BA72-0270-0A9502F3A684}"/>
          </ac:spMkLst>
        </pc:spChg>
        <pc:spChg chg="mod">
          <ac:chgData name="Kenn Christensen" userId="40265397d3ece0c1" providerId="LiveId" clId="{A8CC85F7-6A0F-4A99-8002-5C4389C05D36}" dt="2024-11-27T08:27:04.915" v="83"/>
          <ac:spMkLst>
            <pc:docMk/>
            <pc:sldMk cId="2422598748" sldId="292"/>
            <ac:spMk id="7" creationId="{1B818378-A0C2-C2DB-4C7A-E67627CE791F}"/>
          </ac:spMkLst>
        </pc:spChg>
      </pc:sldChg>
      <pc:sldChg chg="modSp mod">
        <pc:chgData name="Kenn Christensen" userId="40265397d3ece0c1" providerId="LiveId" clId="{A8CC85F7-6A0F-4A99-8002-5C4389C05D36}" dt="2024-11-27T08:51:25.808" v="593" actId="6549"/>
        <pc:sldMkLst>
          <pc:docMk/>
          <pc:sldMk cId="3458918527" sldId="293"/>
        </pc:sldMkLst>
        <pc:spChg chg="mod">
          <ac:chgData name="Kenn Christensen" userId="40265397d3ece0c1" providerId="LiveId" clId="{A8CC85F7-6A0F-4A99-8002-5C4389C05D36}" dt="2024-11-27T08:51:25.808" v="593" actId="6549"/>
          <ac:spMkLst>
            <pc:docMk/>
            <pc:sldMk cId="3458918527" sldId="293"/>
            <ac:spMk id="5" creationId="{CC01D380-BD33-DF64-5121-A9524922FC30}"/>
          </ac:spMkLst>
        </pc:spChg>
        <pc:spChg chg="mod">
          <ac:chgData name="Kenn Christensen" userId="40265397d3ece0c1" providerId="LiveId" clId="{A8CC85F7-6A0F-4A99-8002-5C4389C05D36}" dt="2024-11-27T08:27:12.479" v="84"/>
          <ac:spMkLst>
            <pc:docMk/>
            <pc:sldMk cId="3458918527" sldId="293"/>
            <ac:spMk id="7" creationId="{CFDD57DA-6D4D-7637-4B61-D8E2FE94394E}"/>
          </ac:spMkLst>
        </pc:spChg>
      </pc:sldChg>
      <pc:sldChg chg="del">
        <pc:chgData name="Kenn Christensen" userId="40265397d3ece0c1" providerId="LiveId" clId="{A8CC85F7-6A0F-4A99-8002-5C4389C05D36}" dt="2024-11-27T08:27:17.414" v="85" actId="47"/>
        <pc:sldMkLst>
          <pc:docMk/>
          <pc:sldMk cId="3074980472" sldId="296"/>
        </pc:sldMkLst>
      </pc:sldChg>
      <pc:sldChg chg="modSp mod modAnim">
        <pc:chgData name="Kenn Christensen" userId="40265397d3ece0c1" providerId="LiveId" clId="{A8CC85F7-6A0F-4A99-8002-5C4389C05D36}" dt="2024-11-27T08:50:18.592" v="562" actId="1076"/>
        <pc:sldMkLst>
          <pc:docMk/>
          <pc:sldMk cId="3272653949" sldId="303"/>
        </pc:sldMkLst>
        <pc:spChg chg="mod">
          <ac:chgData name="Kenn Christensen" userId="40265397d3ece0c1" providerId="LiveId" clId="{A8CC85F7-6A0F-4A99-8002-5C4389C05D36}" dt="2024-11-27T08:50:04.354" v="560" actId="20577"/>
          <ac:spMkLst>
            <pc:docMk/>
            <pc:sldMk cId="3272653949" sldId="303"/>
            <ac:spMk id="5" creationId="{1772838D-94D7-BA72-0270-0A9502F3A684}"/>
          </ac:spMkLst>
        </pc:spChg>
        <pc:spChg chg="mod">
          <ac:chgData name="Kenn Christensen" userId="40265397d3ece0c1" providerId="LiveId" clId="{A8CC85F7-6A0F-4A99-8002-5C4389C05D36}" dt="2024-11-27T08:26:57.352" v="82"/>
          <ac:spMkLst>
            <pc:docMk/>
            <pc:sldMk cId="3272653949" sldId="303"/>
            <ac:spMk id="7" creationId="{39F8815D-D487-B011-E5FC-6106C0107F76}"/>
          </ac:spMkLst>
        </pc:spChg>
        <pc:spChg chg="mod">
          <ac:chgData name="Kenn Christensen" userId="40265397d3ece0c1" providerId="LiveId" clId="{A8CC85F7-6A0F-4A99-8002-5C4389C05D36}" dt="2024-11-27T08:50:18.592" v="562" actId="1076"/>
          <ac:spMkLst>
            <pc:docMk/>
            <pc:sldMk cId="3272653949" sldId="303"/>
            <ac:spMk id="9" creationId="{C004211A-0297-97F2-1F29-B61287F35786}"/>
          </ac:spMkLst>
        </pc:spChg>
        <pc:spChg chg="mod">
          <ac:chgData name="Kenn Christensen" userId="40265397d3ece0c1" providerId="LiveId" clId="{A8CC85F7-6A0F-4A99-8002-5C4389C05D36}" dt="2024-11-27T08:50:13.250" v="561" actId="1076"/>
          <ac:spMkLst>
            <pc:docMk/>
            <pc:sldMk cId="3272653949" sldId="303"/>
            <ac:spMk id="13" creationId="{E2619EF9-1F1F-1D03-9782-AE738593110A}"/>
          </ac:spMkLst>
        </pc:spChg>
        <pc:picChg chg="mod">
          <ac:chgData name="Kenn Christensen" userId="40265397d3ece0c1" providerId="LiveId" clId="{A8CC85F7-6A0F-4A99-8002-5C4389C05D36}" dt="2024-11-27T08:49:53.137" v="558" actId="1076"/>
          <ac:picMkLst>
            <pc:docMk/>
            <pc:sldMk cId="3272653949" sldId="303"/>
            <ac:picMk id="4" creationId="{02B2DCB2-0CF8-840C-DD38-A8FCE6F4EA76}"/>
          </ac:picMkLst>
        </pc:picChg>
        <pc:picChg chg="mod">
          <ac:chgData name="Kenn Christensen" userId="40265397d3ece0c1" providerId="LiveId" clId="{A8CC85F7-6A0F-4A99-8002-5C4389C05D36}" dt="2024-11-27T08:49:51.729" v="557" actId="1076"/>
          <ac:picMkLst>
            <pc:docMk/>
            <pc:sldMk cId="3272653949" sldId="303"/>
            <ac:picMk id="11" creationId="{0C3F9AE4-A7FB-02FB-DDED-5A8381D8DAC6}"/>
          </ac:picMkLst>
        </pc:picChg>
      </pc:sldChg>
      <pc:sldChg chg="modSp mod">
        <pc:chgData name="Kenn Christensen" userId="40265397d3ece0c1" providerId="LiveId" clId="{A8CC85F7-6A0F-4A99-8002-5C4389C05D36}" dt="2024-11-27T08:48:40.866" v="530" actId="20577"/>
        <pc:sldMkLst>
          <pc:docMk/>
          <pc:sldMk cId="4048043553" sldId="304"/>
        </pc:sldMkLst>
        <pc:spChg chg="mod">
          <ac:chgData name="Kenn Christensen" userId="40265397d3ece0c1" providerId="LiveId" clId="{A8CC85F7-6A0F-4A99-8002-5C4389C05D36}" dt="2024-11-27T08:48:40.866" v="530" actId="20577"/>
          <ac:spMkLst>
            <pc:docMk/>
            <pc:sldMk cId="4048043553" sldId="304"/>
            <ac:spMk id="5" creationId="{69FB59BB-41CE-3F72-5EC4-D37EEA2B9029}"/>
          </ac:spMkLst>
        </pc:spChg>
        <pc:spChg chg="mod">
          <ac:chgData name="Kenn Christensen" userId="40265397d3ece0c1" providerId="LiveId" clId="{A8CC85F7-6A0F-4A99-8002-5C4389C05D36}" dt="2024-11-27T08:47:09.295" v="505" actId="20577"/>
          <ac:spMkLst>
            <pc:docMk/>
            <pc:sldMk cId="4048043553" sldId="304"/>
            <ac:spMk id="8" creationId="{D1F7F724-C312-168D-30B1-95916A3C00D3}"/>
          </ac:spMkLst>
        </pc:spChg>
      </pc:sldChg>
      <pc:sldChg chg="modSp mod">
        <pc:chgData name="Kenn Christensen" userId="40265397d3ece0c1" providerId="LiveId" clId="{A8CC85F7-6A0F-4A99-8002-5C4389C05D36}" dt="2024-11-27T08:46:43.516" v="496" actId="20577"/>
        <pc:sldMkLst>
          <pc:docMk/>
          <pc:sldMk cId="3845961279" sldId="305"/>
        </pc:sldMkLst>
        <pc:spChg chg="mod">
          <ac:chgData name="Kenn Christensen" userId="40265397d3ece0c1" providerId="LiveId" clId="{A8CC85F7-6A0F-4A99-8002-5C4389C05D36}" dt="2024-11-27T08:46:43.516" v="496" actId="20577"/>
          <ac:spMkLst>
            <pc:docMk/>
            <pc:sldMk cId="3845961279" sldId="305"/>
            <ac:spMk id="5" creationId="{1D4D7914-0394-BFFF-6A20-249CFCE58787}"/>
          </ac:spMkLst>
        </pc:spChg>
        <pc:spChg chg="mod">
          <ac:chgData name="Kenn Christensen" userId="40265397d3ece0c1" providerId="LiveId" clId="{A8CC85F7-6A0F-4A99-8002-5C4389C05D36}" dt="2024-11-27T08:45:10.086" v="433" actId="20577"/>
          <ac:spMkLst>
            <pc:docMk/>
            <pc:sldMk cId="3845961279" sldId="305"/>
            <ac:spMk id="8" creationId="{CC5B6092-58C3-A66E-D3F2-C02B3CB23223}"/>
          </ac:spMkLst>
        </pc:spChg>
      </pc:sldChg>
      <pc:sldChg chg="modSp mod">
        <pc:chgData name="Kenn Christensen" userId="40265397d3ece0c1" providerId="LiveId" clId="{A8CC85F7-6A0F-4A99-8002-5C4389C05D36}" dt="2024-11-27T08:44:14.152" v="408" actId="20577"/>
        <pc:sldMkLst>
          <pc:docMk/>
          <pc:sldMk cId="3596355738" sldId="306"/>
        </pc:sldMkLst>
        <pc:spChg chg="mod">
          <ac:chgData name="Kenn Christensen" userId="40265397d3ece0c1" providerId="LiveId" clId="{A8CC85F7-6A0F-4A99-8002-5C4389C05D36}" dt="2024-11-27T08:44:14.152" v="408" actId="20577"/>
          <ac:spMkLst>
            <pc:docMk/>
            <pc:sldMk cId="3596355738" sldId="306"/>
            <ac:spMk id="5" creationId="{2D857FB7-2C2D-798D-A3EC-F7862B587CCC}"/>
          </ac:spMkLst>
        </pc:spChg>
        <pc:spChg chg="mod">
          <ac:chgData name="Kenn Christensen" userId="40265397d3ece0c1" providerId="LiveId" clId="{A8CC85F7-6A0F-4A99-8002-5C4389C05D36}" dt="2024-11-27T08:43:40.134" v="404" actId="20577"/>
          <ac:spMkLst>
            <pc:docMk/>
            <pc:sldMk cId="3596355738" sldId="306"/>
            <ac:spMk id="8" creationId="{5259EF45-FE52-CEF7-B145-947BADABAFA0}"/>
          </ac:spMkLst>
        </pc:spChg>
      </pc:sldChg>
      <pc:sldChg chg="addSp modSp mod ord">
        <pc:chgData name="Kenn Christensen" userId="40265397d3ece0c1" providerId="LiveId" clId="{A8CC85F7-6A0F-4A99-8002-5C4389C05D36}" dt="2024-11-27T08:41:33.673" v="330"/>
        <pc:sldMkLst>
          <pc:docMk/>
          <pc:sldMk cId="3737012317" sldId="307"/>
        </pc:sldMkLst>
        <pc:spChg chg="add">
          <ac:chgData name="Kenn Christensen" userId="40265397d3ece0c1" providerId="LiveId" clId="{A8CC85F7-6A0F-4A99-8002-5C4389C05D36}" dt="2024-11-27T08:39:20.025" v="302"/>
          <ac:spMkLst>
            <pc:docMk/>
            <pc:sldMk cId="3737012317" sldId="307"/>
            <ac:spMk id="4" creationId="{169E1059-C619-D3CB-BB0B-2376B99AF758}"/>
          </ac:spMkLst>
        </pc:spChg>
        <pc:spChg chg="mod">
          <ac:chgData name="Kenn Christensen" userId="40265397d3ece0c1" providerId="LiveId" clId="{A8CC85F7-6A0F-4A99-8002-5C4389C05D36}" dt="2024-11-27T08:41:27.032" v="328" actId="207"/>
          <ac:spMkLst>
            <pc:docMk/>
            <pc:sldMk cId="3737012317" sldId="307"/>
            <ac:spMk id="5" creationId="{9C23CC47-7541-A9C5-5C84-745B40E43263}"/>
          </ac:spMkLst>
        </pc:spChg>
        <pc:spChg chg="mod">
          <ac:chgData name="Kenn Christensen" userId="40265397d3ece0c1" providerId="LiveId" clId="{A8CC85F7-6A0F-4A99-8002-5C4389C05D36}" dt="2024-11-27T08:38:53.629" v="300" actId="20577"/>
          <ac:spMkLst>
            <pc:docMk/>
            <pc:sldMk cId="3737012317" sldId="307"/>
            <ac:spMk id="8" creationId="{584B2FA0-1E1A-F68E-54C3-610B06BC1E8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888B3C-A719-B8A4-DE2D-C328354C1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14B6D0-6DE8-DB47-B4D2-4FC44DD05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F27C1F-143A-6F3A-555F-572CA36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F13B-DC96-7B46-9A3B-8FA04E77AC28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A6D579-6F07-0FC6-C3C6-F080D21F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468E7B-9D01-9B9C-2691-D8A795A3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F5FB-EA25-DB4A-B172-2B241E3A49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7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59466-5616-E53E-E366-A40C67F1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D96E22-957A-7071-0DCF-3898DC9A4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4F0EA2-A0EE-9B0A-6ADB-37FC74FB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F13B-DC96-7B46-9A3B-8FA04E77AC28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4FF273-2A19-926F-2F79-5AF78B84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6D2EFE-53D1-9E7E-2F12-6B63C4DD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F5FB-EA25-DB4A-B172-2B241E3A49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4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4E7E012-AEAF-E146-F2E3-21B16B5C9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F702AC-E4A4-34F2-5871-C3C5AC69D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89734C-773C-3387-CD91-06536F3A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F13B-DC96-7B46-9A3B-8FA04E77AC28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94CB64-41D5-3B9E-F3F0-8CFA08A2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07C0B9-7D8B-8D27-4556-35CAE3BB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F5FB-EA25-DB4A-B172-2B241E3A49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87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578CECE-CD84-BCF9-572A-245CEE66D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5" y="5502"/>
            <a:ext cx="11906520" cy="6852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589D62-A187-481F-9A77-4E13B2C42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" t="-27695" r="-17100" b="-14680"/>
          <a:stretch/>
        </p:blipFill>
        <p:spPr>
          <a:xfrm>
            <a:off x="333078" y="5993212"/>
            <a:ext cx="1440000" cy="5456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E4F572E-CFE0-45BF-9C1F-D41BA6DEE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145" y="365126"/>
            <a:ext cx="10792350" cy="43615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2188A"/>
                </a:solidFill>
                <a:latin typeface="Manrope" pitchFamily="2" charset="0"/>
              </a:defRPr>
            </a:lvl1pPr>
          </a:lstStyle>
          <a:p>
            <a:r>
              <a:rPr lang="en-US" dirty="0"/>
              <a:t>Click to edit slide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19485B-4EEE-432B-87A8-9907AFFF48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163" y="940211"/>
            <a:ext cx="10792332" cy="436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F45A24"/>
                </a:solidFill>
                <a:latin typeface="Manrope" pitchFamily="2" charset="0"/>
              </a:defRPr>
            </a:lvl1pPr>
          </a:lstStyle>
          <a:p>
            <a:pPr lvl="0"/>
            <a:r>
              <a:rPr lang="en-US" dirty="0"/>
              <a:t>Click to edit slide sub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72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1CA08D-CE95-4A0D-A6AE-1546EBA0E2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1950"/>
            <a:ext cx="9068389" cy="6876853"/>
          </a:xfrm>
          <a:custGeom>
            <a:avLst/>
            <a:gdLst>
              <a:gd name="connsiteX0" fmla="*/ 0 w 10435472"/>
              <a:gd name="connsiteY0" fmla="*/ 0 h 6857999"/>
              <a:gd name="connsiteX1" fmla="*/ 10435472 w 10435472"/>
              <a:gd name="connsiteY1" fmla="*/ 0 h 6857999"/>
              <a:gd name="connsiteX2" fmla="*/ 10435472 w 10435472"/>
              <a:gd name="connsiteY2" fmla="*/ 6857999 h 6857999"/>
              <a:gd name="connsiteX3" fmla="*/ 0 w 10435472"/>
              <a:gd name="connsiteY3" fmla="*/ 6857999 h 6857999"/>
              <a:gd name="connsiteX4" fmla="*/ 0 w 10435472"/>
              <a:gd name="connsiteY4" fmla="*/ 0 h 6857999"/>
              <a:gd name="connsiteX0" fmla="*/ 0 w 10435472"/>
              <a:gd name="connsiteY0" fmla="*/ 0 h 6867426"/>
              <a:gd name="connsiteX1" fmla="*/ 10435472 w 10435472"/>
              <a:gd name="connsiteY1" fmla="*/ 0 h 6867426"/>
              <a:gd name="connsiteX2" fmla="*/ 6089715 w 10435472"/>
              <a:gd name="connsiteY2" fmla="*/ 6867426 h 6867426"/>
              <a:gd name="connsiteX3" fmla="*/ 0 w 10435472"/>
              <a:gd name="connsiteY3" fmla="*/ 6857999 h 6867426"/>
              <a:gd name="connsiteX4" fmla="*/ 0 w 10435472"/>
              <a:gd name="connsiteY4" fmla="*/ 0 h 6867426"/>
              <a:gd name="connsiteX0" fmla="*/ 0 w 10001839"/>
              <a:gd name="connsiteY0" fmla="*/ 0 h 6867426"/>
              <a:gd name="connsiteX1" fmla="*/ 10001839 w 10001839"/>
              <a:gd name="connsiteY1" fmla="*/ 18853 h 6867426"/>
              <a:gd name="connsiteX2" fmla="*/ 6089715 w 10001839"/>
              <a:gd name="connsiteY2" fmla="*/ 6867426 h 6867426"/>
              <a:gd name="connsiteX3" fmla="*/ 0 w 10001839"/>
              <a:gd name="connsiteY3" fmla="*/ 6857999 h 6867426"/>
              <a:gd name="connsiteX4" fmla="*/ 0 w 10001839"/>
              <a:gd name="connsiteY4" fmla="*/ 0 h 6867426"/>
              <a:gd name="connsiteX0" fmla="*/ 0 w 10001839"/>
              <a:gd name="connsiteY0" fmla="*/ 0 h 6876853"/>
              <a:gd name="connsiteX1" fmla="*/ 10001839 w 10001839"/>
              <a:gd name="connsiteY1" fmla="*/ 18853 h 6876853"/>
              <a:gd name="connsiteX2" fmla="*/ 6052008 w 10001839"/>
              <a:gd name="connsiteY2" fmla="*/ 6876853 h 6876853"/>
              <a:gd name="connsiteX3" fmla="*/ 0 w 10001839"/>
              <a:gd name="connsiteY3" fmla="*/ 6857999 h 6876853"/>
              <a:gd name="connsiteX4" fmla="*/ 0 w 10001839"/>
              <a:gd name="connsiteY4" fmla="*/ 0 h 6876853"/>
              <a:gd name="connsiteX0" fmla="*/ 0 w 10001839"/>
              <a:gd name="connsiteY0" fmla="*/ 0 h 6876853"/>
              <a:gd name="connsiteX1" fmla="*/ 10001839 w 10001839"/>
              <a:gd name="connsiteY1" fmla="*/ 18853 h 6876853"/>
              <a:gd name="connsiteX2" fmla="*/ 5099508 w 10001839"/>
              <a:gd name="connsiteY2" fmla="*/ 6876853 h 6876853"/>
              <a:gd name="connsiteX3" fmla="*/ 0 w 10001839"/>
              <a:gd name="connsiteY3" fmla="*/ 6857999 h 6876853"/>
              <a:gd name="connsiteX4" fmla="*/ 0 w 10001839"/>
              <a:gd name="connsiteY4" fmla="*/ 0 h 6876853"/>
              <a:gd name="connsiteX0" fmla="*/ 0 w 9068389"/>
              <a:gd name="connsiteY0" fmla="*/ 0 h 6876853"/>
              <a:gd name="connsiteX1" fmla="*/ 9068389 w 9068389"/>
              <a:gd name="connsiteY1" fmla="*/ 9328 h 6876853"/>
              <a:gd name="connsiteX2" fmla="*/ 5099508 w 9068389"/>
              <a:gd name="connsiteY2" fmla="*/ 6876853 h 6876853"/>
              <a:gd name="connsiteX3" fmla="*/ 0 w 9068389"/>
              <a:gd name="connsiteY3" fmla="*/ 6857999 h 6876853"/>
              <a:gd name="connsiteX4" fmla="*/ 0 w 9068389"/>
              <a:gd name="connsiteY4" fmla="*/ 0 h 68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8389" h="6876853">
                <a:moveTo>
                  <a:pt x="0" y="0"/>
                </a:moveTo>
                <a:lnTo>
                  <a:pt x="9068389" y="9328"/>
                </a:lnTo>
                <a:lnTo>
                  <a:pt x="5099508" y="6876853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2000" b="1">
                <a:latin typeface="Manrope" pitchFamily="2" charset="0"/>
              </a:defRPr>
            </a:lvl1pPr>
          </a:lstStyle>
          <a:p>
            <a:r>
              <a:rPr lang="en-GB"/>
              <a:t>Click to insert background image.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7EBB47-93EC-4F54-89D0-74AFAB82C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2" t="174" b="-174"/>
          <a:stretch/>
        </p:blipFill>
        <p:spPr>
          <a:xfrm>
            <a:off x="4972050" y="0"/>
            <a:ext cx="7219950" cy="6870626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70673645-EEC0-4EE1-A6C6-7315037DB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5838" r="78238" b="82764"/>
          <a:stretch/>
        </p:blipFill>
        <p:spPr>
          <a:xfrm>
            <a:off x="10173559" y="461870"/>
            <a:ext cx="1732961" cy="626004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18E6C82-D85A-484B-BBA7-B8655A1E9F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58175" y="2714625"/>
            <a:ext cx="3648075" cy="71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Manrope" pitchFamily="2" charset="0"/>
              </a:defRPr>
            </a:lvl1pPr>
          </a:lstStyle>
          <a:p>
            <a:pPr lvl="0"/>
            <a:r>
              <a:rPr lang="en-US" dirty="0"/>
              <a:t>Add divider slide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73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2FB84A-46A2-4437-4E60-FE277F4E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1BC23C-9F2C-74AB-5223-905D0185F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0AE936-A960-E8E6-0E08-C292C6AF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F13B-DC96-7B46-9A3B-8FA04E77AC28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FA1829-B3F0-3F11-9C6C-4FD6C89E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D8E67B-4145-DDDF-3BE5-C1D4D780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F5FB-EA25-DB4A-B172-2B241E3A49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40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5C213A-8D5A-AC00-180F-6235FB49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DA5DE6-8DCF-BC73-C4F6-F43F340E6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B20844-A1D7-2868-6920-6E003882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F13B-DC96-7B46-9A3B-8FA04E77AC28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EDD22A-2142-B71D-B57F-5DDA7924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4D120D-E250-297F-E098-CFE62FD9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F5FB-EA25-DB4A-B172-2B241E3A49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5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D94EF3-5471-010C-D108-E84E9F80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490B1D-B56B-B6F8-9595-20A0BE909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2C7654-6089-51C7-CC92-591ACAAC0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08208B-284B-FD29-D189-55D66B83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F13B-DC96-7B46-9A3B-8FA04E77AC28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439056-2DE9-A4A9-61D6-8BBD3CFF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E9365D-6222-786E-B0FE-7BBD09FC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F5FB-EA25-DB4A-B172-2B241E3A49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74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A5C2D-E925-B12A-DE89-84FEA099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8529E5-2A0E-5F9A-3AF0-3A70570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FBD8CF-77D8-F5CC-D4AD-D8B907AB8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151710D-A824-89BA-D6C8-83A483AEC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C232FD3-2188-1893-4556-192183B76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093AAFC-F918-9293-D215-264E7376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F13B-DC96-7B46-9A3B-8FA04E77AC28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F4AB216-9DB4-035A-42E6-C6BFC87E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CD48F65-D2B7-44BB-B97A-CE102EB2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F5FB-EA25-DB4A-B172-2B241E3A49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40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6B9B53-E6C2-B167-6C23-29733DD4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A9E8F9-2FEE-0BBF-BDD7-064D5C10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F13B-DC96-7B46-9A3B-8FA04E77AC28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5788D2-4549-BEB0-5239-0E157381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69C706-103B-5C85-D590-82D0F526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F5FB-EA25-DB4A-B172-2B241E3A49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78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9C7BE2-3761-5F54-62D6-6AA1A426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F13B-DC96-7B46-9A3B-8FA04E77AC28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5D5392-A4DE-4F5D-C7EC-ED810E6D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816FC6-47AD-AD0C-0BD8-37427DF9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F5FB-EA25-DB4A-B172-2B241E3A49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96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B83F5F-5F66-E8B1-712C-7E26069F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2C9313-411D-93F2-3483-8FAF84D3D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8C0164-23B8-4819-1CC8-F3F0883C2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5AB31C-D8A2-CB14-D398-7BE3D7EC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F13B-DC96-7B46-9A3B-8FA04E77AC28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41FF82-A9A5-D342-3805-131C41E4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6EE31C-3C77-FFB7-AF29-111A34B1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F5FB-EA25-DB4A-B172-2B241E3A49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E8E06-6A13-B027-5202-3885D166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572849-C089-6C5F-E0F6-3AA793F2C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55D968-A732-DAA3-AFA2-FAC891592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982FDE-279F-A55E-140B-4247D303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F13B-DC96-7B46-9A3B-8FA04E77AC28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BD3045-10B1-B5B2-699D-E909A5B5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B911A6-59F9-56B0-776E-68BF9F21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F5FB-EA25-DB4A-B172-2B241E3A49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63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B7FD4A0-4168-DDE7-9350-327BB53A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0DF5C9-FF3B-339F-5F22-C2A85C1F2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DC4B97-C777-6411-1573-CD00BCF70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F13B-DC96-7B46-9A3B-8FA04E77AC28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9FC081-AD4B-F289-8883-82DB079AF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434EAC-754F-75DE-5C22-BAB60C117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7F5FB-EA25-DB4A-B172-2B241E3A49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39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background of blue mesh and nodes">
            <a:extLst>
              <a:ext uri="{FF2B5EF4-FFF2-40B4-BE49-F238E27FC236}">
                <a16:creationId xmlns:a16="http://schemas.microsoft.com/office/drawing/2014/main" id="{6E7AD0EF-A14D-8EA2-F6F9-142190617F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912" r="1291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624DA-0AAC-B038-6CC8-F66F93C7AC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16801" y="3341511"/>
            <a:ext cx="4659631" cy="790222"/>
          </a:xfrm>
        </p:spPr>
        <p:txBody>
          <a:bodyPr>
            <a:noAutofit/>
          </a:bodyPr>
          <a:lstStyle/>
          <a:p>
            <a:r>
              <a:rPr lang="en-GB" sz="2400" dirty="0"/>
              <a:t>Meeting of NTC</a:t>
            </a:r>
          </a:p>
          <a:p>
            <a:r>
              <a:rPr lang="en-GB" sz="2400" dirty="0"/>
              <a:t>27 November 2024 (Budapest)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728509-AC94-9F7D-6177-6B92D514438A}"/>
              </a:ext>
            </a:extLst>
          </p:cNvPr>
          <p:cNvSpPr txBox="1"/>
          <p:nvPr/>
        </p:nvSpPr>
        <p:spPr>
          <a:xfrm>
            <a:off x="6800851" y="5036652"/>
            <a:ext cx="496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Manrope" pitchFamily="2" charset="0"/>
              </a:rPr>
              <a:t>PA &amp; E Framework – Brief Overview</a:t>
            </a:r>
          </a:p>
          <a:p>
            <a:r>
              <a:rPr lang="en-GB" sz="2400" b="1" dirty="0">
                <a:solidFill>
                  <a:schemeClr val="bg1"/>
                </a:solidFill>
                <a:latin typeface="Manrope" pitchFamily="2" charset="0"/>
              </a:rPr>
              <a:t>Lot 1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7B8F44-12A8-897E-FB41-14A4C6EF0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240" y="6046019"/>
            <a:ext cx="1047561" cy="3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3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458CF-9FAC-9B11-0EE0-AEB878CDA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3855-7D55-7C5F-63DB-F5BC8596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 &amp; E FRAMEWORK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4B2FA0-1E1A-F68E-54C3-610B06BC1E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PA &amp; A Purpose 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CB922B-531C-795E-BFDB-AD0B6C533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904" y="468513"/>
            <a:ext cx="1047561" cy="332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23CC47-7541-A9C5-5C84-745B40E43263}"/>
              </a:ext>
            </a:extLst>
          </p:cNvPr>
          <p:cNvSpPr txBox="1"/>
          <p:nvPr/>
        </p:nvSpPr>
        <p:spPr>
          <a:xfrm>
            <a:off x="284145" y="1675405"/>
            <a:ext cx="10792351" cy="4430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Purpose</a:t>
            </a: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Aligns training outcomes with participant development.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Ensures participants meet learning objectives and develop deployment-ready skills.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Key Principles</a:t>
            </a: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Transparent, fair, and participative processes.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Focused on both formative (improving learning) and summative (certification of achievement) assessments.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Foundation</a:t>
            </a: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Built on UCPM’s 2021 evidence-based policy for training and evaluation.</a:t>
            </a:r>
          </a:p>
          <a:p>
            <a:endParaRPr lang="en-GB" dirty="0">
              <a:solidFill>
                <a:srgbClr val="002060"/>
              </a:solidFill>
              <a:latin typeface="Manrope"/>
            </a:endParaRPr>
          </a:p>
          <a:p>
            <a:endParaRPr lang="en-GB" dirty="0">
              <a:solidFill>
                <a:srgbClr val="002060"/>
              </a:solidFill>
              <a:latin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37370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757BE-0379-CD78-B034-4F6E6183F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6C8F-BDBB-60D2-E1CB-4263C0A6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 &amp; E FRAMEWORK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259EF45-FE52-CEF7-B145-947BADABA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PA &amp; A – Assessment/Evaluation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706655-7451-E00F-AD20-6FFFB08AB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904" y="468513"/>
            <a:ext cx="1047561" cy="332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857FB7-2C2D-798D-A3EC-F7862B587CCC}"/>
              </a:ext>
            </a:extLst>
          </p:cNvPr>
          <p:cNvSpPr txBox="1"/>
          <p:nvPr/>
        </p:nvSpPr>
        <p:spPr>
          <a:xfrm>
            <a:off x="284145" y="1675405"/>
            <a:ext cx="10792351" cy="4965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Assessment</a:t>
            </a: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Definition</a:t>
            </a: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Ongoing process to provide feedback and enhance learning.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Types</a:t>
            </a: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Formative</a:t>
            </a: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Identifies needs for improvement.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Continual</a:t>
            </a: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Daily observation and feedback.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Scenario-Based</a:t>
            </a: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Simulates real-world tasks for experiential learning.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Peer-to-Peer</a:t>
            </a: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Encourages collaboration and mutual learning too.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Evaluation</a:t>
            </a: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Definition</a:t>
            </a: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Summative process determining participant readiness and progress.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Focus on skills, knowledge, and attitude development.</a:t>
            </a:r>
          </a:p>
          <a:p>
            <a:endParaRPr lang="en-GB" dirty="0">
              <a:solidFill>
                <a:srgbClr val="002060"/>
              </a:solidFill>
              <a:latin typeface="Manro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35963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6D354-819A-BF14-025E-15CD38657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4A8A-6F64-296E-07E4-A2275416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 &amp; E FRAMEWORK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C5B6092-58C3-A66E-D3F2-C02B3CB232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PA &amp; A – Structured Approach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4B6F70-1C12-FFE2-116A-9D787D150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904" y="468513"/>
            <a:ext cx="1047561" cy="332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4D7914-0394-BFFF-6A20-249CFCE58787}"/>
              </a:ext>
            </a:extLst>
          </p:cNvPr>
          <p:cNvSpPr txBox="1"/>
          <p:nvPr/>
        </p:nvSpPr>
        <p:spPr>
          <a:xfrm>
            <a:off x="284145" y="1675405"/>
            <a:ext cx="10792351" cy="4757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Structured Approach</a:t>
            </a: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Pre-course self-assessment to identify learning gaps.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Daily reflective journals to enhance self-awareness and track progress.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End-of-course evaluation reports for participant feedback and guidance.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Thresholds for Success</a:t>
            </a: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Core learning objectives</a:t>
            </a: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≥90%.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Other objectives</a:t>
            </a: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≥70%.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People</a:t>
            </a:r>
            <a:r>
              <a:rPr lang="en-GB" sz="18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skills (soft skills) &amp; English proficiency</a:t>
            </a: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Yes/No criteria.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Ongoing Support</a:t>
            </a: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Daily, individual coaching and feedback to ensure skill acquisition.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Opportunities for improvement during the course is key.</a:t>
            </a:r>
          </a:p>
          <a:p>
            <a:endParaRPr lang="en-GB" dirty="0">
              <a:solidFill>
                <a:srgbClr val="002060"/>
              </a:solidFill>
              <a:latin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38459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983CA-7BD7-E6C7-D174-D3736A7D5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F2A4-2E01-BBCE-3A1F-DDB72D97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 &amp; E FRAMEWORK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1F7F724-C312-168D-30B1-95916A3C00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PA &amp; A - Impact 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E21C59-39BF-2B8F-49EB-39FA1727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904" y="468513"/>
            <a:ext cx="1047561" cy="332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B59BB-41CE-3F72-5EC4-D37EEA2B9029}"/>
              </a:ext>
            </a:extLst>
          </p:cNvPr>
          <p:cNvSpPr txBox="1"/>
          <p:nvPr/>
        </p:nvSpPr>
        <p:spPr>
          <a:xfrm>
            <a:off x="284145" y="1675405"/>
            <a:ext cx="10792351" cy="4358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Key Stakeholders</a:t>
            </a: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Course Directors &amp; Trainers</a:t>
            </a: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Guide, observe, and assess participants.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National Training Coordinators (NTCs)</a:t>
            </a: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Facilitate participant preparation and selection.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Tools</a:t>
            </a: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Reflective Journals.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Assessment forms (self-assessment, individual evaluation).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Online and in-person knowledge testing.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Impact</a:t>
            </a: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Ensures participant growth along the training pathway.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Builds a comprehensive performance history to guide future courses and deployments.</a:t>
            </a:r>
          </a:p>
          <a:p>
            <a:endParaRPr lang="en-GB" dirty="0">
              <a:solidFill>
                <a:srgbClr val="002060"/>
              </a:solidFill>
              <a:latin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40480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E678-8D3F-3C9E-BA22-E21BF7A3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 &amp; E FRAMEWORK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40C642B-BC1F-F7F3-7D55-757144E16A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PA &amp; A Procedures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79FF8B-342E-6C74-A0F4-DF3868CE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904" y="468513"/>
            <a:ext cx="1047561" cy="332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2838D-94D7-BA72-0270-0A9502F3A684}"/>
              </a:ext>
            </a:extLst>
          </p:cNvPr>
          <p:cNvSpPr txBox="1"/>
          <p:nvPr/>
        </p:nvSpPr>
        <p:spPr>
          <a:xfrm>
            <a:off x="284145" y="1675405"/>
            <a:ext cx="10792351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2060"/>
              </a:solidFill>
              <a:latin typeface="Manrope"/>
            </a:endParaRPr>
          </a:p>
          <a:p>
            <a:r>
              <a:rPr lang="en-GB" b="1" dirty="0">
                <a:solidFill>
                  <a:srgbClr val="002060"/>
                </a:solidFill>
                <a:latin typeface="Manrope"/>
              </a:rPr>
              <a:t>Three different concepts for the documentation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UMI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No Assessment Form for most participants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Only standard Evaluation Form in MS Word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Extended Evaluation Form in MS Word for participants with a clear challenge in Behaviour/English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Manrop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DCC, ODC, IMC ADV &amp; SEC ADV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MS Forms solution as Assessment Form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Evaluation Form reduced to two pages in MS Word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Manrop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ODC ADV &amp; TLC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Optional MS Form or MS Excel when preferred (Flexible)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Evaluation Form reduced size to three pages in MS Word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MS Power BI supported</a:t>
            </a:r>
          </a:p>
        </p:txBody>
      </p:sp>
    </p:spTree>
    <p:extLst>
      <p:ext uri="{BB962C8B-B14F-4D97-AF65-F5344CB8AC3E}">
        <p14:creationId xmlns:p14="http://schemas.microsoft.com/office/powerpoint/2010/main" val="17569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40C642B-BC1F-F7F3-7D55-757144E16A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UMI Concept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79FF8B-342E-6C74-A0F4-DF3868CE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904" y="468513"/>
            <a:ext cx="1047561" cy="332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2838D-94D7-BA72-0270-0A9502F3A684}"/>
              </a:ext>
            </a:extLst>
          </p:cNvPr>
          <p:cNvSpPr txBox="1"/>
          <p:nvPr/>
        </p:nvSpPr>
        <p:spPr>
          <a:xfrm>
            <a:off x="284146" y="1675405"/>
            <a:ext cx="508936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No Performance Assessment Form for most participants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Manro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Standard Evaluation Form in Microsoft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Manrop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Extended Evaluation Form in Microsoft Word for participants with a clear challenge in Behaviour/English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F8815D-D487-B011-E5FC-6106C010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5" y="365126"/>
            <a:ext cx="10792350" cy="436152"/>
          </a:xfrm>
        </p:spPr>
        <p:txBody>
          <a:bodyPr>
            <a:normAutofit fontScale="90000"/>
          </a:bodyPr>
          <a:lstStyle/>
          <a:p>
            <a:r>
              <a:rPr lang="en-GB" dirty="0"/>
              <a:t>PA &amp; E FRAMEWORK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2DCB2-0CF8-840C-DD38-A8FCE6F4E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708" y="1515296"/>
            <a:ext cx="2414670" cy="3147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04211A-0297-97F2-1F29-B61287F35786}"/>
              </a:ext>
            </a:extLst>
          </p:cNvPr>
          <p:cNvSpPr txBox="1"/>
          <p:nvPr/>
        </p:nvSpPr>
        <p:spPr>
          <a:xfrm>
            <a:off x="5170633" y="4813263"/>
            <a:ext cx="3667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Pre-filled Standard Evaluation Form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3F9AE4-A7FB-02FB-DDED-5A8381D8D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203" y="2344848"/>
            <a:ext cx="2410144" cy="3253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619EF9-1F1F-1D03-9782-AE738593110A}"/>
              </a:ext>
            </a:extLst>
          </p:cNvPr>
          <p:cNvSpPr txBox="1"/>
          <p:nvPr/>
        </p:nvSpPr>
        <p:spPr>
          <a:xfrm>
            <a:off x="9324317" y="5733123"/>
            <a:ext cx="2758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Extended Evaluation Form </a:t>
            </a:r>
          </a:p>
        </p:txBody>
      </p:sp>
    </p:spTree>
    <p:extLst>
      <p:ext uri="{BB962C8B-B14F-4D97-AF65-F5344CB8AC3E}">
        <p14:creationId xmlns:p14="http://schemas.microsoft.com/office/powerpoint/2010/main" val="32726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ABC05F9-B8A5-769A-84FF-338FDE50E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368" y="1914918"/>
            <a:ext cx="2954182" cy="3975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40C642B-BC1F-F7F3-7D55-757144E16A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DCC, ODC, IMC ADV &amp; SEC ADV Concept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79FF8B-342E-6C74-A0F4-DF3868CED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904" y="468513"/>
            <a:ext cx="1047561" cy="332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2838D-94D7-BA72-0270-0A9502F3A684}"/>
              </a:ext>
            </a:extLst>
          </p:cNvPr>
          <p:cNvSpPr txBox="1"/>
          <p:nvPr/>
        </p:nvSpPr>
        <p:spPr>
          <a:xfrm>
            <a:off x="284145" y="1675405"/>
            <a:ext cx="107923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Microsoft Forms solution as Assessment 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Evaluation Form - Tailormade in Microsoft Word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818378-A0C2-C2DB-4C7A-E67627CE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5" y="365126"/>
            <a:ext cx="10792350" cy="436152"/>
          </a:xfrm>
        </p:spPr>
        <p:txBody>
          <a:bodyPr>
            <a:normAutofit fontScale="90000"/>
          </a:bodyPr>
          <a:lstStyle/>
          <a:p>
            <a:r>
              <a:rPr lang="en-GB" dirty="0"/>
              <a:t>PA &amp; E FRAMEWORK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E48D0-B1E3-E7F5-36BF-6DF116883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91" y="2036530"/>
            <a:ext cx="2163328" cy="3854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2A7C94-F763-DE24-A65F-31AB2BD4C82E}"/>
              </a:ext>
            </a:extLst>
          </p:cNvPr>
          <p:cNvSpPr txBox="1"/>
          <p:nvPr/>
        </p:nvSpPr>
        <p:spPr>
          <a:xfrm>
            <a:off x="57226" y="5792915"/>
            <a:ext cx="28359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Electronic Assessment Form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331EED-1ED5-1AE4-8EAE-C002E620B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160" y="2193294"/>
            <a:ext cx="3512069" cy="3540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266D07-EB7F-7BA4-B5EA-68E885A04400}"/>
              </a:ext>
            </a:extLst>
          </p:cNvPr>
          <p:cNvSpPr txBox="1"/>
          <p:nvPr/>
        </p:nvSpPr>
        <p:spPr>
          <a:xfrm>
            <a:off x="2807173" y="5788879"/>
            <a:ext cx="40953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Online Excel Assessment Form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9792CC-08B1-7E3E-8FAC-1E2B2939F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577" y="1933651"/>
            <a:ext cx="2835934" cy="3878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140402-40B4-83D3-D17E-E03839EFA808}"/>
              </a:ext>
            </a:extLst>
          </p:cNvPr>
          <p:cNvSpPr txBox="1"/>
          <p:nvPr/>
        </p:nvSpPr>
        <p:spPr>
          <a:xfrm>
            <a:off x="6443933" y="5792915"/>
            <a:ext cx="55151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Two pages Evaluation Form &amp; Inspirations Document in Word</a:t>
            </a:r>
          </a:p>
        </p:txBody>
      </p:sp>
    </p:spTree>
    <p:extLst>
      <p:ext uri="{BB962C8B-B14F-4D97-AF65-F5344CB8AC3E}">
        <p14:creationId xmlns:p14="http://schemas.microsoft.com/office/powerpoint/2010/main" val="24225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D324A-A6B5-BE9D-CB80-F12AE360B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D637722-07A5-21B2-9983-C5D0D522B7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ODC ADV &amp; TLC Concept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905E2A-5487-CD08-8DDD-C17003741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904" y="468513"/>
            <a:ext cx="1047561" cy="332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01D380-BD33-DF64-5121-A9524922FC30}"/>
              </a:ext>
            </a:extLst>
          </p:cNvPr>
          <p:cNvSpPr txBox="1"/>
          <p:nvPr/>
        </p:nvSpPr>
        <p:spPr>
          <a:xfrm>
            <a:off x="284145" y="1675405"/>
            <a:ext cx="1079235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Microsoft Forms flexible solution included Microsoft Excel when preferred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Evaluation Form - Tailormade in Microsoft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anrope"/>
              </a:rPr>
              <a:t>Microsoft Power BI (Business Intelligence) supported analysis tool for evaluation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DD57DA-6D4D-7637-4B61-D8E2FE94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45" y="365126"/>
            <a:ext cx="10792350" cy="436152"/>
          </a:xfrm>
        </p:spPr>
        <p:txBody>
          <a:bodyPr>
            <a:normAutofit fontScale="90000"/>
          </a:bodyPr>
          <a:lstStyle/>
          <a:p>
            <a:r>
              <a:rPr lang="en-GB" dirty="0"/>
              <a:t>PA &amp; E FRAMEWORK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CF71E-3DF9-611D-3528-0FDD00199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8" y="2368688"/>
            <a:ext cx="1969351" cy="3454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9E8948-B080-F914-BB5A-F11B7DE54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277" y="2598242"/>
            <a:ext cx="4480948" cy="3542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744F40-99AD-BFA4-D71B-6BB8C7586D60}"/>
              </a:ext>
            </a:extLst>
          </p:cNvPr>
          <p:cNvSpPr txBox="1"/>
          <p:nvPr/>
        </p:nvSpPr>
        <p:spPr>
          <a:xfrm>
            <a:off x="1424623" y="5867791"/>
            <a:ext cx="3741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Optional use of MS Form or MS Excel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0C2F7-394A-7752-FD96-860E151EF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661" y="3395636"/>
            <a:ext cx="2975397" cy="11570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98B1E6-EC42-69AD-B82D-E51FD116A92F}"/>
              </a:ext>
            </a:extLst>
          </p:cNvPr>
          <p:cNvSpPr txBox="1"/>
          <p:nvPr/>
        </p:nvSpPr>
        <p:spPr>
          <a:xfrm>
            <a:off x="6285188" y="5867791"/>
            <a:ext cx="2073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Power BI supported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F4EA39-051A-52A1-4E62-7959C9ACA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167" y="2330912"/>
            <a:ext cx="2383817" cy="3542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BED1BD-1C72-C3BD-546E-BB388A798E79}"/>
              </a:ext>
            </a:extLst>
          </p:cNvPr>
          <p:cNvSpPr txBox="1"/>
          <p:nvPr/>
        </p:nvSpPr>
        <p:spPr>
          <a:xfrm>
            <a:off x="8466280" y="5869620"/>
            <a:ext cx="2975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Three pages Evaluation Form </a:t>
            </a:r>
          </a:p>
        </p:txBody>
      </p:sp>
    </p:spTree>
    <p:extLst>
      <p:ext uri="{BB962C8B-B14F-4D97-AF65-F5344CB8AC3E}">
        <p14:creationId xmlns:p14="http://schemas.microsoft.com/office/powerpoint/2010/main" val="34589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573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Courier New</vt:lpstr>
      <vt:lpstr>Manrope</vt:lpstr>
      <vt:lpstr>Symbol</vt:lpstr>
      <vt:lpstr>Tema di Office</vt:lpstr>
      <vt:lpstr>PowerPoint Presentation</vt:lpstr>
      <vt:lpstr>PA &amp; E FRAMEWORK</vt:lpstr>
      <vt:lpstr>PA &amp; E FRAMEWORK</vt:lpstr>
      <vt:lpstr>PA &amp; E FRAMEWORK</vt:lpstr>
      <vt:lpstr>PA &amp; E FRAMEWORK</vt:lpstr>
      <vt:lpstr>PA &amp; E FRAMEWORK</vt:lpstr>
      <vt:lpstr>PA &amp; E FRAMEWORK</vt:lpstr>
      <vt:lpstr>PA &amp; E FRAMEWORK</vt:lpstr>
      <vt:lpstr>PA &amp; E FRAMEWORK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Grazia Curalli</dc:creator>
  <cp:lastModifiedBy>Kenn Christensen</cp:lastModifiedBy>
  <cp:revision>9</cp:revision>
  <dcterms:created xsi:type="dcterms:W3CDTF">2023-03-27T09:12:18Z</dcterms:created>
  <dcterms:modified xsi:type="dcterms:W3CDTF">2024-11-27T08:52:21Z</dcterms:modified>
</cp:coreProperties>
</file>