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32"/>
  </p:notesMasterIdLst>
  <p:sldIdLst>
    <p:sldId id="262" r:id="rId5"/>
    <p:sldId id="487" r:id="rId6"/>
    <p:sldId id="476" r:id="rId7"/>
    <p:sldId id="489" r:id="rId8"/>
    <p:sldId id="485" r:id="rId9"/>
    <p:sldId id="488" r:id="rId10"/>
    <p:sldId id="470" r:id="rId11"/>
    <p:sldId id="466" r:id="rId12"/>
    <p:sldId id="481" r:id="rId13"/>
    <p:sldId id="471" r:id="rId14"/>
    <p:sldId id="459" r:id="rId15"/>
    <p:sldId id="458" r:id="rId16"/>
    <p:sldId id="472" r:id="rId17"/>
    <p:sldId id="478" r:id="rId18"/>
    <p:sldId id="475" r:id="rId19"/>
    <p:sldId id="461" r:id="rId20"/>
    <p:sldId id="464" r:id="rId21"/>
    <p:sldId id="484" r:id="rId22"/>
    <p:sldId id="486" r:id="rId23"/>
    <p:sldId id="453" r:id="rId24"/>
    <p:sldId id="451" r:id="rId25"/>
    <p:sldId id="477" r:id="rId26"/>
    <p:sldId id="443" r:id="rId27"/>
    <p:sldId id="420" r:id="rId28"/>
    <p:sldId id="445" r:id="rId29"/>
    <p:sldId id="448" r:id="rId30"/>
    <p:sldId id="449" r:id="rId31"/>
  </p:sldIdLst>
  <p:sldSz cx="12192000" cy="6858000"/>
  <p:notesSz cx="6669088" cy="9926638"/>
  <p:embeddedFontLst>
    <p:embeddedFont>
      <p:font typeface="Manrope" panose="020B0604020202020204" charset="0"/>
      <p:regular r:id="rId33"/>
      <p:bold r:id="rId34"/>
    </p:embeddedFont>
    <p:embeddedFont>
      <p:font typeface="Times" panose="02020603050405020304" pitchFamily="18"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230B3C-847D-492B-FEE0-AC6CAFF5E6B2}" name="RIBON Sandra (ECHO)" initials="SR" userId="S::Sandra.Ribon@ec.europa.eu::f82f0557-52fe-4a31-ae78-577f561b6de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188A"/>
    <a:srgbClr val="F45A24"/>
    <a:srgbClr val="FB5C25"/>
    <a:srgbClr val="4294F6"/>
    <a:srgbClr val="231789"/>
    <a:srgbClr val="FDAD92"/>
    <a:srgbClr val="0217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3D89A0-BD18-4FB3-BD7D-B4345134A243}" v="662" dt="2024-10-28T16:15:47.6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1181" autoAdjust="0"/>
  </p:normalViewPr>
  <p:slideViewPr>
    <p:cSldViewPr snapToGrid="0" showGuides="1">
      <p:cViewPr varScale="1">
        <p:scale>
          <a:sx n="49" d="100"/>
          <a:sy n="49" d="100"/>
        </p:scale>
        <p:origin x="1882" y="53"/>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475"/>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s>
</file>

<file path=ppt/charts/_rels/chart1.xml.rels><?xml version="1.0" encoding="UTF-8" standalone="yes"?>
<Relationships xmlns="http://schemas.openxmlformats.org/package/2006/relationships"><Relationship Id="rId3" Type="http://schemas.openxmlformats.org/officeDocument/2006/relationships/oleObject" Target="file:///\\net1.cec.eu.int\ECHO\A\4\From%20Former%20B3\01%20CP%20TEX\05%20TRAINING\01%20UCPM%20Training%20programme\08%20Gender%20and%20inclusion\STATISTICS\GENDER_s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net1.cec.eu.int\ECHO\A\4\From%20Former%20B3\01%20CP%20TEX\05%20TRAINING\01%20UCPM%20Training%20programme\08%20Gender%20and%20inclusion\STATISTICS\GENDER_s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net1.cec.eu.int\ECHO\A\4\From%20Former%20B3\01%20CP%20TEX\05%20TRAINING\01%20UCPM%20Training%20programme\08%20Gender%20and%20inclusion\STATISTICS\GENDER_s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net1.cec.eu.int\ECHO\A\4\From%20Former%20B3\01%20CP%20TEX\05%20TRAINING\01%20UCPM%20Training%20programme\08%20Gender%20and%20inclusion\STATISTICS\GENDER_s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ysClr val="windowText" lastClr="000000"/>
                </a:solidFill>
                <a:latin typeface="+mn-lt"/>
                <a:ea typeface="+mn-ea"/>
                <a:cs typeface="+mn-cs"/>
              </a:defRPr>
            </a:pPr>
            <a:r>
              <a:rPr lang="en-US" sz="1800" b="1">
                <a:solidFill>
                  <a:sysClr val="windowText" lastClr="000000"/>
                </a:solidFill>
              </a:rPr>
              <a:t>Registration</a:t>
            </a:r>
            <a:r>
              <a:rPr lang="en-US" sz="1800" b="1" baseline="0">
                <a:solidFill>
                  <a:sysClr val="windowText" lastClr="000000"/>
                </a:solidFill>
              </a:rPr>
              <a:t> to UCPM Training courses</a:t>
            </a:r>
            <a:endParaRPr lang="en-US" sz="1800" b="1">
              <a:solidFill>
                <a:sysClr val="windowText" lastClr="000000"/>
              </a:solidFill>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ysClr val="windowText" lastClr="000000"/>
              </a:solidFill>
              <a:latin typeface="+mn-lt"/>
              <a:ea typeface="+mn-ea"/>
              <a:cs typeface="+mn-cs"/>
            </a:defRPr>
          </a:pPr>
          <a:endParaRPr lang="en-US"/>
        </a:p>
      </c:txPr>
    </c:title>
    <c:autoTitleDeleted val="0"/>
    <c:plotArea>
      <c:layout/>
      <c:barChart>
        <c:barDir val="bar"/>
        <c:grouping val="stacked"/>
        <c:varyColors val="0"/>
        <c:ser>
          <c:idx val="0"/>
          <c:order val="0"/>
          <c:tx>
            <c:strRef>
              <c:f>Courses!$G$30</c:f>
              <c:strCache>
                <c:ptCount val="1"/>
                <c:pt idx="0">
                  <c:v>F</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Courses!$F$31:$F$35</c:f>
              <c:strCache>
                <c:ptCount val="5"/>
                <c:pt idx="0">
                  <c:v>2017-2018</c:v>
                </c:pt>
                <c:pt idx="1">
                  <c:v>2018 – 2019</c:v>
                </c:pt>
                <c:pt idx="2">
                  <c:v>2019-2020</c:v>
                </c:pt>
                <c:pt idx="3">
                  <c:v>2020-2022 (pandemic)</c:v>
                </c:pt>
                <c:pt idx="4">
                  <c:v>2023-2024 (ongoing)</c:v>
                </c:pt>
              </c:strCache>
            </c:strRef>
          </c:cat>
          <c:val>
            <c:numRef>
              <c:f>Courses!$G$31:$G$35</c:f>
              <c:numCache>
                <c:formatCode>0.0%</c:formatCode>
                <c:ptCount val="5"/>
                <c:pt idx="0">
                  <c:v>0.17989417989417988</c:v>
                </c:pt>
                <c:pt idx="1">
                  <c:v>0.1829393627954779</c:v>
                </c:pt>
                <c:pt idx="2">
                  <c:v>0.20147420147420148</c:v>
                </c:pt>
                <c:pt idx="3">
                  <c:v>0.21621621621621623</c:v>
                </c:pt>
                <c:pt idx="4">
                  <c:v>0.20517241379310344</c:v>
                </c:pt>
              </c:numCache>
            </c:numRef>
          </c:val>
          <c:extLst>
            <c:ext xmlns:c16="http://schemas.microsoft.com/office/drawing/2014/chart" uri="{C3380CC4-5D6E-409C-BE32-E72D297353CC}">
              <c16:uniqueId val="{00000000-1B40-45CD-8D33-08934A4421B8}"/>
            </c:ext>
          </c:extLst>
        </c:ser>
        <c:ser>
          <c:idx val="1"/>
          <c:order val="1"/>
          <c:tx>
            <c:strRef>
              <c:f>Courses!$H$30</c:f>
              <c:strCache>
                <c:ptCount val="1"/>
                <c:pt idx="0">
                  <c:v>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Courses!$F$31:$F$35</c:f>
              <c:strCache>
                <c:ptCount val="5"/>
                <c:pt idx="0">
                  <c:v>2017-2018</c:v>
                </c:pt>
                <c:pt idx="1">
                  <c:v>2018 – 2019</c:v>
                </c:pt>
                <c:pt idx="2">
                  <c:v>2019-2020</c:v>
                </c:pt>
                <c:pt idx="3">
                  <c:v>2020-2022 (pandemic)</c:v>
                </c:pt>
                <c:pt idx="4">
                  <c:v>2023-2024 (ongoing)</c:v>
                </c:pt>
              </c:strCache>
            </c:strRef>
          </c:cat>
          <c:val>
            <c:numRef>
              <c:f>Courses!$H$31:$H$35</c:f>
              <c:numCache>
                <c:formatCode>0.0%</c:formatCode>
                <c:ptCount val="5"/>
                <c:pt idx="0">
                  <c:v>0.82010582010582012</c:v>
                </c:pt>
                <c:pt idx="1">
                  <c:v>0.81706063720452204</c:v>
                </c:pt>
                <c:pt idx="2">
                  <c:v>0.79852579852579852</c:v>
                </c:pt>
                <c:pt idx="3">
                  <c:v>0.78378378378378377</c:v>
                </c:pt>
                <c:pt idx="4">
                  <c:v>0.79482758620689653</c:v>
                </c:pt>
              </c:numCache>
            </c:numRef>
          </c:val>
          <c:extLst>
            <c:ext xmlns:c16="http://schemas.microsoft.com/office/drawing/2014/chart" uri="{C3380CC4-5D6E-409C-BE32-E72D297353CC}">
              <c16:uniqueId val="{00000001-1B40-45CD-8D33-08934A4421B8}"/>
            </c:ext>
          </c:extLst>
        </c:ser>
        <c:dLbls>
          <c:showLegendKey val="0"/>
          <c:showVal val="0"/>
          <c:showCatName val="0"/>
          <c:showSerName val="0"/>
          <c:showPercent val="0"/>
          <c:showBubbleSize val="0"/>
        </c:dLbls>
        <c:gapWidth val="150"/>
        <c:overlap val="100"/>
        <c:axId val="1090076975"/>
        <c:axId val="1090074095"/>
      </c:barChart>
      <c:catAx>
        <c:axId val="109007697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90074095"/>
        <c:crosses val="autoZero"/>
        <c:auto val="1"/>
        <c:lblAlgn val="ctr"/>
        <c:lblOffset val="100"/>
        <c:noMultiLvlLbl val="0"/>
      </c:catAx>
      <c:valAx>
        <c:axId val="1090074095"/>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00769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a:outerShdw blurRad="50800" dist="38100" dir="2700000" algn="tl" rotWithShape="0">
        <a:prstClr val="black">
          <a:alpha val="40000"/>
        </a:prstClr>
      </a:outerShdw>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ysClr val="windowText" lastClr="000000"/>
                </a:solidFill>
                <a:latin typeface="+mn-lt"/>
                <a:ea typeface="+mn-ea"/>
                <a:cs typeface="+mn-cs"/>
              </a:defRPr>
            </a:pPr>
            <a:r>
              <a:rPr lang="en-US" sz="1800" b="1">
                <a:solidFill>
                  <a:sysClr val="windowText" lastClr="000000"/>
                </a:solidFill>
              </a:rPr>
              <a:t>Participation</a:t>
            </a:r>
            <a:r>
              <a:rPr lang="en-US" sz="1800" b="1" baseline="0">
                <a:solidFill>
                  <a:sysClr val="windowText" lastClr="000000"/>
                </a:solidFill>
              </a:rPr>
              <a:t> in UCPM Training courses</a:t>
            </a:r>
            <a:endParaRPr lang="en-US" sz="1800" b="1">
              <a:solidFill>
                <a:sysClr val="windowText" lastClr="000000"/>
              </a:solidFill>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ysClr val="windowText" lastClr="000000"/>
              </a:solidFill>
              <a:latin typeface="+mn-lt"/>
              <a:ea typeface="+mn-ea"/>
              <a:cs typeface="+mn-cs"/>
            </a:defRPr>
          </a:pPr>
          <a:endParaRPr lang="en-US"/>
        </a:p>
      </c:txPr>
    </c:title>
    <c:autoTitleDeleted val="0"/>
    <c:plotArea>
      <c:layout/>
      <c:barChart>
        <c:barDir val="bar"/>
        <c:grouping val="stacked"/>
        <c:varyColors val="0"/>
        <c:ser>
          <c:idx val="0"/>
          <c:order val="0"/>
          <c:tx>
            <c:strRef>
              <c:f>Courses!$G$19</c:f>
              <c:strCache>
                <c:ptCount val="1"/>
                <c:pt idx="0">
                  <c:v>F</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Courses!$F$20:$F$24</c:f>
              <c:strCache>
                <c:ptCount val="5"/>
                <c:pt idx="0">
                  <c:v>2017-2018</c:v>
                </c:pt>
                <c:pt idx="1">
                  <c:v>2018 – 2019</c:v>
                </c:pt>
                <c:pt idx="2">
                  <c:v>2019-2020</c:v>
                </c:pt>
                <c:pt idx="3">
                  <c:v>2020-2022 (pandemic)</c:v>
                </c:pt>
                <c:pt idx="4">
                  <c:v>2023-2024 (ongoing)</c:v>
                </c:pt>
              </c:strCache>
            </c:strRef>
          </c:cat>
          <c:val>
            <c:numRef>
              <c:f>Courses!$G$20:$G$24</c:f>
              <c:numCache>
                <c:formatCode>0.0%</c:formatCode>
                <c:ptCount val="5"/>
                <c:pt idx="0">
                  <c:v>0.17907801418439717</c:v>
                </c:pt>
                <c:pt idx="1">
                  <c:v>0.18402426693629928</c:v>
                </c:pt>
                <c:pt idx="2">
                  <c:v>0.20216606498194944</c:v>
                </c:pt>
                <c:pt idx="3">
                  <c:v>0.21419098143236073</c:v>
                </c:pt>
                <c:pt idx="4">
                  <c:v>0.2036727879799666</c:v>
                </c:pt>
              </c:numCache>
            </c:numRef>
          </c:val>
          <c:extLst>
            <c:ext xmlns:c16="http://schemas.microsoft.com/office/drawing/2014/chart" uri="{C3380CC4-5D6E-409C-BE32-E72D297353CC}">
              <c16:uniqueId val="{00000000-1C62-488D-BF3B-4972C8F0A3AD}"/>
            </c:ext>
          </c:extLst>
        </c:ser>
        <c:ser>
          <c:idx val="1"/>
          <c:order val="1"/>
          <c:tx>
            <c:strRef>
              <c:f>Courses!$H$19</c:f>
              <c:strCache>
                <c:ptCount val="1"/>
                <c:pt idx="0">
                  <c:v>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Courses!$F$20:$F$24</c:f>
              <c:strCache>
                <c:ptCount val="5"/>
                <c:pt idx="0">
                  <c:v>2017-2018</c:v>
                </c:pt>
                <c:pt idx="1">
                  <c:v>2018 – 2019</c:v>
                </c:pt>
                <c:pt idx="2">
                  <c:v>2019-2020</c:v>
                </c:pt>
                <c:pt idx="3">
                  <c:v>2020-2022 (pandemic)</c:v>
                </c:pt>
                <c:pt idx="4">
                  <c:v>2023-2024 (ongoing)</c:v>
                </c:pt>
              </c:strCache>
            </c:strRef>
          </c:cat>
          <c:val>
            <c:numRef>
              <c:f>Courses!$H$20:$H$24</c:f>
              <c:numCache>
                <c:formatCode>0.0%</c:formatCode>
                <c:ptCount val="5"/>
                <c:pt idx="0">
                  <c:v>0.82092198581560283</c:v>
                </c:pt>
                <c:pt idx="1">
                  <c:v>0.81597573306370075</c:v>
                </c:pt>
                <c:pt idx="2">
                  <c:v>0.79783393501805056</c:v>
                </c:pt>
                <c:pt idx="3">
                  <c:v>0.78580901856763929</c:v>
                </c:pt>
                <c:pt idx="4">
                  <c:v>0.79632721202003343</c:v>
                </c:pt>
              </c:numCache>
            </c:numRef>
          </c:val>
          <c:extLst>
            <c:ext xmlns:c16="http://schemas.microsoft.com/office/drawing/2014/chart" uri="{C3380CC4-5D6E-409C-BE32-E72D297353CC}">
              <c16:uniqueId val="{00000001-1C62-488D-BF3B-4972C8F0A3AD}"/>
            </c:ext>
          </c:extLst>
        </c:ser>
        <c:dLbls>
          <c:showLegendKey val="0"/>
          <c:showVal val="0"/>
          <c:showCatName val="0"/>
          <c:showSerName val="0"/>
          <c:showPercent val="0"/>
          <c:showBubbleSize val="0"/>
        </c:dLbls>
        <c:gapWidth val="150"/>
        <c:overlap val="100"/>
        <c:axId val="1090076975"/>
        <c:axId val="1090074095"/>
      </c:barChart>
      <c:catAx>
        <c:axId val="109007697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90074095"/>
        <c:crosses val="autoZero"/>
        <c:auto val="1"/>
        <c:lblAlgn val="ctr"/>
        <c:lblOffset val="100"/>
        <c:noMultiLvlLbl val="0"/>
      </c:catAx>
      <c:valAx>
        <c:axId val="1090074095"/>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0076975"/>
        <c:crosses val="autoZero"/>
        <c:crossBetween val="between"/>
      </c:valAx>
      <c:spPr>
        <a:noFill/>
        <a:ln>
          <a:noFill/>
        </a:ln>
        <a:effectLst>
          <a:outerShdw blurRad="50800" dist="38100" dir="8100000" algn="tr" rotWithShape="0">
            <a:prstClr val="black">
              <a:alpha val="40000"/>
            </a:prstClr>
          </a:outerShdw>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a:glow rad="63500">
        <a:schemeClr val="accent5">
          <a:satMod val="175000"/>
          <a:alpha val="40000"/>
        </a:schemeClr>
      </a:glow>
      <a:outerShdw blurRad="50800" dist="38100" dir="2700000" algn="tl" rotWithShape="0">
        <a:prstClr val="black">
          <a:alpha val="40000"/>
        </a:prstClr>
      </a:outerShdw>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800" b="1" i="0" u="none" strike="noStrike" kern="1200" spc="0" baseline="0">
                <a:solidFill>
                  <a:schemeClr val="tx1"/>
                </a:solidFill>
                <a:latin typeface="+mn-lt"/>
                <a:ea typeface="+mn-ea"/>
                <a:cs typeface="+mn-cs"/>
              </a:defRPr>
            </a:pPr>
            <a:r>
              <a:rPr lang="en-US" sz="1800" b="1"/>
              <a:t>Participation in TTX </a:t>
            </a:r>
          </a:p>
        </c:rich>
      </c:tx>
      <c:overlay val="0"/>
      <c:spPr>
        <a:noFill/>
        <a:ln>
          <a:noFill/>
        </a:ln>
        <a:effectLst/>
      </c:spPr>
      <c:txPr>
        <a:bodyPr rot="0" spcFirstLastPara="1" vertOverflow="ellipsis" vert="horz" wrap="square" anchor="ctr" anchorCtr="1"/>
        <a:lstStyle/>
        <a:p>
          <a:pPr>
            <a:defRPr lang="en-US" sz="1800" b="1" i="0" u="none" strike="noStrike" kern="1200" spc="0" baseline="0">
              <a:solidFill>
                <a:schemeClr val="tx1"/>
              </a:solidFill>
              <a:latin typeface="+mn-lt"/>
              <a:ea typeface="+mn-ea"/>
              <a:cs typeface="+mn-cs"/>
            </a:defRPr>
          </a:pPr>
          <a:endParaRPr lang="en-US"/>
        </a:p>
      </c:txPr>
    </c:title>
    <c:autoTitleDeleted val="0"/>
    <c:plotArea>
      <c:layout/>
      <c:barChart>
        <c:barDir val="bar"/>
        <c:grouping val="percentStacked"/>
        <c:varyColors val="0"/>
        <c:ser>
          <c:idx val="0"/>
          <c:order val="0"/>
          <c:tx>
            <c:strRef>
              <c:f>exercises!$B$13</c:f>
              <c:strCache>
                <c:ptCount val="1"/>
                <c:pt idx="0">
                  <c:v>F</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exercises!$A$14:$A$20</c:f>
              <c:numCache>
                <c:formatCode>General</c:formatCode>
                <c:ptCount val="7"/>
                <c:pt idx="0">
                  <c:v>2017</c:v>
                </c:pt>
                <c:pt idx="1">
                  <c:v>2018</c:v>
                </c:pt>
                <c:pt idx="2">
                  <c:v>2019</c:v>
                </c:pt>
                <c:pt idx="3">
                  <c:v>2020</c:v>
                </c:pt>
                <c:pt idx="4">
                  <c:v>2021</c:v>
                </c:pt>
                <c:pt idx="5">
                  <c:v>2022</c:v>
                </c:pt>
                <c:pt idx="6">
                  <c:v>2023</c:v>
                </c:pt>
              </c:numCache>
            </c:numRef>
          </c:cat>
          <c:val>
            <c:numRef>
              <c:f>exercises!$B$14:$B$20</c:f>
              <c:numCache>
                <c:formatCode>0.0%</c:formatCode>
                <c:ptCount val="7"/>
                <c:pt idx="0">
                  <c:v>0.14285714285714285</c:v>
                </c:pt>
                <c:pt idx="1">
                  <c:v>0.1</c:v>
                </c:pt>
                <c:pt idx="2">
                  <c:v>0.25</c:v>
                </c:pt>
                <c:pt idx="3">
                  <c:v>0.58333333333333337</c:v>
                </c:pt>
                <c:pt idx="4">
                  <c:v>0</c:v>
                </c:pt>
                <c:pt idx="5">
                  <c:v>0.21052631578947367</c:v>
                </c:pt>
                <c:pt idx="6">
                  <c:v>0.25</c:v>
                </c:pt>
              </c:numCache>
            </c:numRef>
          </c:val>
          <c:extLst>
            <c:ext xmlns:c16="http://schemas.microsoft.com/office/drawing/2014/chart" uri="{C3380CC4-5D6E-409C-BE32-E72D297353CC}">
              <c16:uniqueId val="{00000000-5E12-4DA6-BA80-6EBFF59D7D30}"/>
            </c:ext>
          </c:extLst>
        </c:ser>
        <c:ser>
          <c:idx val="1"/>
          <c:order val="1"/>
          <c:tx>
            <c:strRef>
              <c:f>exercises!$C$13</c:f>
              <c:strCache>
                <c:ptCount val="1"/>
                <c:pt idx="0">
                  <c:v>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exercises!$A$14:$A$20</c:f>
              <c:numCache>
                <c:formatCode>General</c:formatCode>
                <c:ptCount val="7"/>
                <c:pt idx="0">
                  <c:v>2017</c:v>
                </c:pt>
                <c:pt idx="1">
                  <c:v>2018</c:v>
                </c:pt>
                <c:pt idx="2">
                  <c:v>2019</c:v>
                </c:pt>
                <c:pt idx="3">
                  <c:v>2020</c:v>
                </c:pt>
                <c:pt idx="4">
                  <c:v>2021</c:v>
                </c:pt>
                <c:pt idx="5">
                  <c:v>2022</c:v>
                </c:pt>
                <c:pt idx="6">
                  <c:v>2023</c:v>
                </c:pt>
              </c:numCache>
            </c:numRef>
          </c:cat>
          <c:val>
            <c:numRef>
              <c:f>exercises!$C$14:$C$20</c:f>
              <c:numCache>
                <c:formatCode>0.0%</c:formatCode>
                <c:ptCount val="7"/>
                <c:pt idx="0">
                  <c:v>0.8571428571428571</c:v>
                </c:pt>
                <c:pt idx="1">
                  <c:v>0.9</c:v>
                </c:pt>
                <c:pt idx="2">
                  <c:v>0.75</c:v>
                </c:pt>
                <c:pt idx="3">
                  <c:v>0.41666666666666669</c:v>
                </c:pt>
                <c:pt idx="4">
                  <c:v>0</c:v>
                </c:pt>
                <c:pt idx="5">
                  <c:v>0.78947368421052633</c:v>
                </c:pt>
                <c:pt idx="6">
                  <c:v>0.75</c:v>
                </c:pt>
              </c:numCache>
            </c:numRef>
          </c:val>
          <c:extLst>
            <c:ext xmlns:c16="http://schemas.microsoft.com/office/drawing/2014/chart" uri="{C3380CC4-5D6E-409C-BE32-E72D297353CC}">
              <c16:uniqueId val="{00000001-5E12-4DA6-BA80-6EBFF59D7D30}"/>
            </c:ext>
          </c:extLst>
        </c:ser>
        <c:dLbls>
          <c:showLegendKey val="0"/>
          <c:showVal val="0"/>
          <c:showCatName val="0"/>
          <c:showSerName val="0"/>
          <c:showPercent val="0"/>
          <c:showBubbleSize val="0"/>
        </c:dLbls>
        <c:gapWidth val="150"/>
        <c:overlap val="100"/>
        <c:axId val="1046657759"/>
        <c:axId val="1046656319"/>
      </c:barChart>
      <c:catAx>
        <c:axId val="104665775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400" b="0" i="0" u="none" strike="noStrike" kern="1200" baseline="0">
                <a:solidFill>
                  <a:schemeClr val="tx1"/>
                </a:solidFill>
                <a:latin typeface="+mn-lt"/>
                <a:ea typeface="+mn-ea"/>
                <a:cs typeface="+mn-cs"/>
              </a:defRPr>
            </a:pPr>
            <a:endParaRPr lang="en-US"/>
          </a:p>
        </c:txPr>
        <c:crossAx val="1046656319"/>
        <c:crosses val="autoZero"/>
        <c:auto val="1"/>
        <c:lblAlgn val="ctr"/>
        <c:lblOffset val="100"/>
        <c:noMultiLvlLbl val="0"/>
      </c:catAx>
      <c:valAx>
        <c:axId val="104665631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0466577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a:outerShdw blurRad="50800" dist="38100" dir="2700000" algn="tl" rotWithShape="0">
        <a:prstClr val="black">
          <a:alpha val="40000"/>
        </a:prstClr>
      </a:outerShdw>
    </a:effectLst>
  </c:spPr>
  <c:txPr>
    <a:bodyPr/>
    <a:lstStyle/>
    <a:p>
      <a:pPr>
        <a:defRPr lang="en-US" sz="1000" b="0" i="0" u="none" strike="noStrike" kern="1200" baseline="0">
          <a:solidFill>
            <a:schemeClr val="tx1"/>
          </a:solidFill>
          <a:latin typeface="+mn-lt"/>
          <a:ea typeface="+mn-ea"/>
          <a:cs typeface="+mn-cs"/>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800" b="1" i="0" u="none" strike="noStrike" kern="1200" spc="0" baseline="0">
                <a:solidFill>
                  <a:schemeClr val="tx1"/>
                </a:solidFill>
                <a:latin typeface="+mn-lt"/>
                <a:ea typeface="+mn-ea"/>
                <a:cs typeface="+mn-cs"/>
              </a:defRPr>
            </a:pPr>
            <a:r>
              <a:rPr lang="en-US" sz="1800" b="1"/>
              <a:t>Participation in FX </a:t>
            </a:r>
          </a:p>
        </c:rich>
      </c:tx>
      <c:overlay val="0"/>
      <c:spPr>
        <a:noFill/>
        <a:ln>
          <a:noFill/>
        </a:ln>
        <a:effectLst/>
      </c:spPr>
      <c:txPr>
        <a:bodyPr rot="0" spcFirstLastPara="1" vertOverflow="ellipsis" vert="horz" wrap="square" anchor="ctr" anchorCtr="1"/>
        <a:lstStyle/>
        <a:p>
          <a:pPr>
            <a:defRPr lang="en-US" sz="1800" b="1" i="0" u="none" strike="noStrike" kern="1200" spc="0" baseline="0">
              <a:solidFill>
                <a:schemeClr val="tx1"/>
              </a:solidFill>
              <a:latin typeface="+mn-lt"/>
              <a:ea typeface="+mn-ea"/>
              <a:cs typeface="+mn-cs"/>
            </a:defRPr>
          </a:pPr>
          <a:endParaRPr lang="en-US"/>
        </a:p>
      </c:txPr>
    </c:title>
    <c:autoTitleDeleted val="0"/>
    <c:plotArea>
      <c:layout/>
      <c:barChart>
        <c:barDir val="bar"/>
        <c:grouping val="percentStacked"/>
        <c:varyColors val="0"/>
        <c:ser>
          <c:idx val="0"/>
          <c:order val="0"/>
          <c:tx>
            <c:strRef>
              <c:f>exercises!$H$13</c:f>
              <c:strCache>
                <c:ptCount val="1"/>
                <c:pt idx="0">
                  <c:v>F</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exercises!$G$14:$G$20</c:f>
              <c:numCache>
                <c:formatCode>General</c:formatCode>
                <c:ptCount val="7"/>
                <c:pt idx="0">
                  <c:v>2017</c:v>
                </c:pt>
                <c:pt idx="1">
                  <c:v>2018</c:v>
                </c:pt>
                <c:pt idx="2">
                  <c:v>2019</c:v>
                </c:pt>
                <c:pt idx="3">
                  <c:v>2020</c:v>
                </c:pt>
                <c:pt idx="4">
                  <c:v>2021</c:v>
                </c:pt>
                <c:pt idx="5">
                  <c:v>2022</c:v>
                </c:pt>
                <c:pt idx="6">
                  <c:v>2023</c:v>
                </c:pt>
              </c:numCache>
            </c:numRef>
          </c:cat>
          <c:val>
            <c:numRef>
              <c:f>exercises!$H$14:$H$20</c:f>
              <c:numCache>
                <c:formatCode>0.0%</c:formatCode>
                <c:ptCount val="7"/>
                <c:pt idx="0">
                  <c:v>0.1864406779661017</c:v>
                </c:pt>
                <c:pt idx="1">
                  <c:v>0.19148936170212766</c:v>
                </c:pt>
                <c:pt idx="2">
                  <c:v>0.23880597014925373</c:v>
                </c:pt>
                <c:pt idx="3">
                  <c:v>0</c:v>
                </c:pt>
                <c:pt idx="4">
                  <c:v>0.16666666666666666</c:v>
                </c:pt>
                <c:pt idx="5">
                  <c:v>0.16216216216216217</c:v>
                </c:pt>
                <c:pt idx="6">
                  <c:v>0.203125</c:v>
                </c:pt>
              </c:numCache>
            </c:numRef>
          </c:val>
          <c:extLst>
            <c:ext xmlns:c16="http://schemas.microsoft.com/office/drawing/2014/chart" uri="{C3380CC4-5D6E-409C-BE32-E72D297353CC}">
              <c16:uniqueId val="{00000000-0C1A-4177-8E98-EC86BDC52A6A}"/>
            </c:ext>
          </c:extLst>
        </c:ser>
        <c:ser>
          <c:idx val="1"/>
          <c:order val="1"/>
          <c:tx>
            <c:strRef>
              <c:f>exercises!$I$13</c:f>
              <c:strCache>
                <c:ptCount val="1"/>
                <c:pt idx="0">
                  <c:v>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2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exercises!$G$14:$G$20</c:f>
              <c:numCache>
                <c:formatCode>General</c:formatCode>
                <c:ptCount val="7"/>
                <c:pt idx="0">
                  <c:v>2017</c:v>
                </c:pt>
                <c:pt idx="1">
                  <c:v>2018</c:v>
                </c:pt>
                <c:pt idx="2">
                  <c:v>2019</c:v>
                </c:pt>
                <c:pt idx="3">
                  <c:v>2020</c:v>
                </c:pt>
                <c:pt idx="4">
                  <c:v>2021</c:v>
                </c:pt>
                <c:pt idx="5">
                  <c:v>2022</c:v>
                </c:pt>
                <c:pt idx="6">
                  <c:v>2023</c:v>
                </c:pt>
              </c:numCache>
            </c:numRef>
          </c:cat>
          <c:val>
            <c:numRef>
              <c:f>exercises!$I$14:$I$20</c:f>
              <c:numCache>
                <c:formatCode>0.0%</c:formatCode>
                <c:ptCount val="7"/>
                <c:pt idx="0">
                  <c:v>0.81355932203389836</c:v>
                </c:pt>
                <c:pt idx="1">
                  <c:v>0.80851063829787229</c:v>
                </c:pt>
                <c:pt idx="2">
                  <c:v>0.76119402985074625</c:v>
                </c:pt>
                <c:pt idx="3">
                  <c:v>0</c:v>
                </c:pt>
                <c:pt idx="4">
                  <c:v>0.83333333333333337</c:v>
                </c:pt>
                <c:pt idx="5">
                  <c:v>0.83783783783783783</c:v>
                </c:pt>
                <c:pt idx="6">
                  <c:v>0.796875</c:v>
                </c:pt>
              </c:numCache>
            </c:numRef>
          </c:val>
          <c:extLst>
            <c:ext xmlns:c16="http://schemas.microsoft.com/office/drawing/2014/chart" uri="{C3380CC4-5D6E-409C-BE32-E72D297353CC}">
              <c16:uniqueId val="{00000001-0C1A-4177-8E98-EC86BDC52A6A}"/>
            </c:ext>
          </c:extLst>
        </c:ser>
        <c:dLbls>
          <c:showLegendKey val="0"/>
          <c:showVal val="0"/>
          <c:showCatName val="0"/>
          <c:showSerName val="0"/>
          <c:showPercent val="0"/>
          <c:showBubbleSize val="0"/>
        </c:dLbls>
        <c:gapWidth val="150"/>
        <c:overlap val="100"/>
        <c:axId val="1046657759"/>
        <c:axId val="1046656319"/>
      </c:barChart>
      <c:catAx>
        <c:axId val="104665775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400" b="0" i="0" u="none" strike="noStrike" kern="1200" baseline="0">
                <a:solidFill>
                  <a:schemeClr val="tx1"/>
                </a:solidFill>
                <a:latin typeface="+mn-lt"/>
                <a:ea typeface="+mn-ea"/>
                <a:cs typeface="+mn-cs"/>
              </a:defRPr>
            </a:pPr>
            <a:endParaRPr lang="en-US"/>
          </a:p>
        </c:txPr>
        <c:crossAx val="1046656319"/>
        <c:crosses val="autoZero"/>
        <c:auto val="1"/>
        <c:lblAlgn val="ctr"/>
        <c:lblOffset val="100"/>
        <c:noMultiLvlLbl val="0"/>
      </c:catAx>
      <c:valAx>
        <c:axId val="104665631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10466577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a:outerShdw blurRad="50800" dist="38100" dir="2700000" algn="tl" rotWithShape="0">
        <a:prstClr val="black">
          <a:alpha val="40000"/>
        </a:prstClr>
      </a:outerShdw>
    </a:effectLst>
  </c:spPr>
  <c:txPr>
    <a:bodyPr/>
    <a:lstStyle/>
    <a:p>
      <a:pPr>
        <a:defRPr lang="en-US" sz="1000" b="0" i="0" u="none" strike="noStrike" kern="1200" baseline="0">
          <a:solidFill>
            <a:schemeClr val="tx1"/>
          </a:solidFill>
          <a:latin typeface="+mn-lt"/>
          <a:ea typeface="+mn-ea"/>
          <a:cs typeface="+mn-cs"/>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GB"/>
              <a:t>Gender balance</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Sheet1!$B$1</c:f>
              <c:strCache>
                <c:ptCount val="1"/>
                <c:pt idx="0">
                  <c:v>Male</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General</c:formatCode>
                <c:ptCount val="6"/>
                <c:pt idx="0">
                  <c:v>135</c:v>
                </c:pt>
                <c:pt idx="1">
                  <c:v>29</c:v>
                </c:pt>
                <c:pt idx="2">
                  <c:v>23</c:v>
                </c:pt>
                <c:pt idx="3">
                  <c:v>284</c:v>
                </c:pt>
                <c:pt idx="4">
                  <c:v>74</c:v>
                </c:pt>
                <c:pt idx="5">
                  <c:v>152</c:v>
                </c:pt>
              </c:numCache>
            </c:numRef>
          </c:val>
          <c:extLst>
            <c:ext xmlns:c16="http://schemas.microsoft.com/office/drawing/2014/chart" uri="{C3380CC4-5D6E-409C-BE32-E72D297353CC}">
              <c16:uniqueId val="{00000000-E31D-448E-8C4E-180117B778B3}"/>
            </c:ext>
          </c:extLst>
        </c:ser>
        <c:ser>
          <c:idx val="1"/>
          <c:order val="1"/>
          <c:tx>
            <c:strRef>
              <c:f>Sheet1!$C$1</c:f>
              <c:strCache>
                <c:ptCount val="1"/>
                <c:pt idx="0">
                  <c:v>Female</c:v>
                </c:pt>
              </c:strCache>
            </c:strRef>
          </c:tx>
          <c:spPr>
            <a:solidFill>
              <a:schemeClr val="accent2"/>
            </a:solidFill>
            <a:ln>
              <a:noFill/>
            </a:ln>
            <a:effectLst/>
            <a:sp3d/>
          </c:spPr>
          <c:invertIfNegative val="0"/>
          <c:dLbls>
            <c:dLbl>
              <c:idx val="1"/>
              <c:layout>
                <c:manualLayout>
                  <c:x val="2.0744736023233725E-3"/>
                  <c:y val="-7.588692847657130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31D-448E-8C4E-180117B778B3}"/>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Sheet1!$C$2:$C$7</c:f>
              <c:numCache>
                <c:formatCode>General</c:formatCode>
                <c:ptCount val="6"/>
                <c:pt idx="0">
                  <c:v>20</c:v>
                </c:pt>
                <c:pt idx="1">
                  <c:v>1</c:v>
                </c:pt>
                <c:pt idx="2">
                  <c:v>13</c:v>
                </c:pt>
                <c:pt idx="3">
                  <c:v>5</c:v>
                </c:pt>
                <c:pt idx="4">
                  <c:v>15</c:v>
                </c:pt>
                <c:pt idx="5">
                  <c:v>33</c:v>
                </c:pt>
              </c:numCache>
            </c:numRef>
          </c:val>
          <c:extLst>
            <c:ext xmlns:c16="http://schemas.microsoft.com/office/drawing/2014/chart" uri="{C3380CC4-5D6E-409C-BE32-E72D297353CC}">
              <c16:uniqueId val="{00000002-E31D-448E-8C4E-180117B778B3}"/>
            </c:ext>
          </c:extLst>
        </c:ser>
        <c:ser>
          <c:idx val="2"/>
          <c:order val="2"/>
          <c:tx>
            <c:strRef>
              <c:f>Sheet1!$D$1</c:f>
              <c:strCache>
                <c:ptCount val="1"/>
                <c:pt idx="0">
                  <c:v>Other</c:v>
                </c:pt>
              </c:strCache>
            </c:strRef>
          </c:tx>
          <c:spPr>
            <a:solidFill>
              <a:schemeClr val="accent3"/>
            </a:solidFill>
            <a:ln>
              <a:noFill/>
            </a:ln>
            <a:effectLst/>
            <a:sp3d/>
          </c:spPr>
          <c:invertIfNegative val="0"/>
          <c:dLbls>
            <c:dLbl>
              <c:idx val="0"/>
              <c:layout>
                <c:manualLayout>
                  <c:x val="1.6595788818587285E-2"/>
                  <c:y val="-5.69151963574275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31D-448E-8C4E-180117B778B3}"/>
                </c:ext>
              </c:extLst>
            </c:dLbl>
            <c:dLbl>
              <c:idx val="1"/>
              <c:layout>
                <c:manualLayout>
                  <c:x val="2.0744736023234067E-2"/>
                  <c:y val="-5.69151963574274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31D-448E-8C4E-180117B778B3}"/>
                </c:ext>
              </c:extLst>
            </c:dLbl>
            <c:dLbl>
              <c:idx val="2"/>
              <c:layout>
                <c:manualLayout>
                  <c:x val="2.0744736023234105E-2"/>
                  <c:y val="-6.07095427812559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31D-448E-8C4E-180117B778B3}"/>
                </c:ext>
              </c:extLst>
            </c:dLbl>
            <c:dLbl>
              <c:idx val="3"/>
              <c:layout>
                <c:manualLayout>
                  <c:x val="2.0744736023234105E-2"/>
                  <c:y val="-5.69151963574274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31D-448E-8C4E-180117B778B3}"/>
                </c:ext>
              </c:extLst>
            </c:dLbl>
            <c:dLbl>
              <c:idx val="4"/>
              <c:layout>
                <c:manualLayout>
                  <c:x val="2.6968156830204336E-2"/>
                  <c:y val="-6.07095427812559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31D-448E-8C4E-180117B778B3}"/>
                </c:ext>
              </c:extLst>
            </c:dLbl>
            <c:dLbl>
              <c:idx val="5"/>
              <c:layout>
                <c:manualLayout>
                  <c:x val="2.2819209625557516E-2"/>
                  <c:y val="-5.69151963574275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31D-448E-8C4E-180117B778B3}"/>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Sheet1!$D$2:$D$7</c:f>
              <c:numCache>
                <c:formatCode>General</c:formatCode>
                <c:ptCount val="6"/>
                <c:pt idx="0">
                  <c:v>0</c:v>
                </c:pt>
                <c:pt idx="1">
                  <c:v>0</c:v>
                </c:pt>
                <c:pt idx="2">
                  <c:v>0</c:v>
                </c:pt>
                <c:pt idx="3">
                  <c:v>0</c:v>
                </c:pt>
                <c:pt idx="4">
                  <c:v>0</c:v>
                </c:pt>
                <c:pt idx="5">
                  <c:v>3</c:v>
                </c:pt>
              </c:numCache>
            </c:numRef>
          </c:val>
          <c:extLst>
            <c:ext xmlns:c16="http://schemas.microsoft.com/office/drawing/2014/chart" uri="{C3380CC4-5D6E-409C-BE32-E72D297353CC}">
              <c16:uniqueId val="{00000009-E31D-448E-8C4E-180117B778B3}"/>
            </c:ext>
          </c:extLst>
        </c:ser>
        <c:dLbls>
          <c:showLegendKey val="0"/>
          <c:showVal val="1"/>
          <c:showCatName val="0"/>
          <c:showSerName val="0"/>
          <c:showPercent val="0"/>
          <c:showBubbleSize val="0"/>
        </c:dLbls>
        <c:gapWidth val="79"/>
        <c:shape val="box"/>
        <c:axId val="436465360"/>
        <c:axId val="436467072"/>
        <c:axId val="0"/>
      </c:bar3DChart>
      <c:catAx>
        <c:axId val="4364653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cap="all" spc="120" normalizeH="0" baseline="0">
                <a:solidFill>
                  <a:schemeClr val="tx1">
                    <a:lumMod val="65000"/>
                    <a:lumOff val="35000"/>
                  </a:schemeClr>
                </a:solidFill>
                <a:latin typeface="+mn-lt"/>
                <a:ea typeface="+mn-ea"/>
                <a:cs typeface="+mn-cs"/>
              </a:defRPr>
            </a:pPr>
            <a:endParaRPr lang="en-US"/>
          </a:p>
        </c:txPr>
        <c:crossAx val="436467072"/>
        <c:crosses val="autoZero"/>
        <c:auto val="1"/>
        <c:lblAlgn val="ctr"/>
        <c:lblOffset val="100"/>
        <c:noMultiLvlLbl val="0"/>
      </c:catAx>
      <c:valAx>
        <c:axId val="436467072"/>
        <c:scaling>
          <c:orientation val="minMax"/>
        </c:scaling>
        <c:delete val="1"/>
        <c:axPos val="l"/>
        <c:numFmt formatCode="General" sourceLinked="1"/>
        <c:majorTickMark val="none"/>
        <c:minorTickMark val="none"/>
        <c:tickLblPos val="nextTo"/>
        <c:crossAx val="4364653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0">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800" b="1"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EA9EE5-DAF4-4415-A712-4A4EC0E2FE75}" type="doc">
      <dgm:prSet loTypeId="urn:microsoft.com/office/officeart/2005/8/layout/equation2" loCatId="relationship" qsTypeId="urn:microsoft.com/office/officeart/2005/8/quickstyle/simple1" qsCatId="simple" csTypeId="urn:microsoft.com/office/officeart/2005/8/colors/accent1_2" csCatId="accent1" phldr="1"/>
      <dgm:spPr/>
    </dgm:pt>
    <dgm:pt modelId="{F28E79DF-3FE9-48AB-8BEF-84B1FD10BE81}">
      <dgm:prSet phldrT="[Text]" custT="1"/>
      <dgm:spPr/>
      <dgm:t>
        <a:bodyPr/>
        <a:lstStyle/>
        <a:p>
          <a:r>
            <a:rPr lang="fr-BE" sz="1400" dirty="0"/>
            <a:t>Diversity</a:t>
          </a:r>
          <a:endParaRPr lang="en-GB" sz="1400" dirty="0"/>
        </a:p>
      </dgm:t>
    </dgm:pt>
    <dgm:pt modelId="{630E3593-8B14-4FF1-8B5C-2505FC4C3283}" type="parTrans" cxnId="{960E7657-4F50-46ED-ABBA-4BAFC8D0B611}">
      <dgm:prSet/>
      <dgm:spPr/>
      <dgm:t>
        <a:bodyPr/>
        <a:lstStyle/>
        <a:p>
          <a:endParaRPr lang="en-GB" sz="1800"/>
        </a:p>
      </dgm:t>
    </dgm:pt>
    <dgm:pt modelId="{A18D5DEE-E79C-4C19-A25F-9BF1B31E9A8F}" type="sibTrans" cxnId="{960E7657-4F50-46ED-ABBA-4BAFC8D0B611}">
      <dgm:prSet/>
      <dgm:spPr/>
      <dgm:t>
        <a:bodyPr/>
        <a:lstStyle/>
        <a:p>
          <a:endParaRPr lang="en-GB" sz="1800"/>
        </a:p>
      </dgm:t>
    </dgm:pt>
    <dgm:pt modelId="{C49E0E22-0D10-4DEA-95CD-2CCD5605CE3A}">
      <dgm:prSet phldrT="[Text]" custT="1"/>
      <dgm:spPr/>
      <dgm:t>
        <a:bodyPr/>
        <a:lstStyle/>
        <a:p>
          <a:r>
            <a:rPr lang="en-US" sz="1400" b="1" dirty="0"/>
            <a:t>Equality</a:t>
          </a:r>
          <a:endParaRPr lang="en-GB" sz="1400" dirty="0"/>
        </a:p>
      </dgm:t>
    </dgm:pt>
    <dgm:pt modelId="{EFF0896C-16E2-4DF4-924A-851B3E9F3967}" type="parTrans" cxnId="{0BE8C95E-27C7-4AB9-B779-FDEAE43B9F1E}">
      <dgm:prSet/>
      <dgm:spPr/>
      <dgm:t>
        <a:bodyPr/>
        <a:lstStyle/>
        <a:p>
          <a:endParaRPr lang="en-GB"/>
        </a:p>
      </dgm:t>
    </dgm:pt>
    <dgm:pt modelId="{EABCA872-329C-458F-801C-9478B35B3DAC}" type="sibTrans" cxnId="{0BE8C95E-27C7-4AB9-B779-FDEAE43B9F1E}">
      <dgm:prSet/>
      <dgm:spPr/>
      <dgm:t>
        <a:bodyPr/>
        <a:lstStyle/>
        <a:p>
          <a:endParaRPr lang="en-GB"/>
        </a:p>
      </dgm:t>
    </dgm:pt>
    <dgm:pt modelId="{705B0C6E-6074-40EA-8CF4-96276FC3BAC1}">
      <dgm:prSet phldrT="[Text]" custT="1"/>
      <dgm:spPr/>
      <dgm:t>
        <a:bodyPr/>
        <a:lstStyle/>
        <a:p>
          <a:r>
            <a:rPr lang="fr-BE" sz="1400" dirty="0"/>
            <a:t>Inclusion</a:t>
          </a:r>
          <a:endParaRPr lang="en-GB" sz="1400" dirty="0"/>
        </a:p>
      </dgm:t>
    </dgm:pt>
    <dgm:pt modelId="{00BC8EBF-DC63-480B-927B-4D507F9FEE60}" type="parTrans" cxnId="{E88F7F1F-69EF-4F59-93AF-E09F0A0C6B2B}">
      <dgm:prSet/>
      <dgm:spPr/>
      <dgm:t>
        <a:bodyPr/>
        <a:lstStyle/>
        <a:p>
          <a:endParaRPr lang="en-GB"/>
        </a:p>
      </dgm:t>
    </dgm:pt>
    <dgm:pt modelId="{468D51FF-E51E-4FD2-9B96-22E6BFA9875C}" type="sibTrans" cxnId="{E88F7F1F-69EF-4F59-93AF-E09F0A0C6B2B}">
      <dgm:prSet/>
      <dgm:spPr/>
      <dgm:t>
        <a:bodyPr/>
        <a:lstStyle/>
        <a:p>
          <a:endParaRPr lang="en-GB"/>
        </a:p>
      </dgm:t>
    </dgm:pt>
    <dgm:pt modelId="{4EABD96A-9362-4DE1-B236-15380FB6F2CD}" type="pres">
      <dgm:prSet presAssocID="{34EA9EE5-DAF4-4415-A712-4A4EC0E2FE75}" presName="Name0" presStyleCnt="0">
        <dgm:presLayoutVars>
          <dgm:dir/>
          <dgm:resizeHandles val="exact"/>
        </dgm:presLayoutVars>
      </dgm:prSet>
      <dgm:spPr/>
    </dgm:pt>
    <dgm:pt modelId="{352A62FC-9AAD-4717-B44D-8654C20F077D}" type="pres">
      <dgm:prSet presAssocID="{34EA9EE5-DAF4-4415-A712-4A4EC0E2FE75}" presName="vNodes" presStyleCnt="0"/>
      <dgm:spPr/>
    </dgm:pt>
    <dgm:pt modelId="{7816EEF8-8BE2-4436-B1A4-116C0061915B}" type="pres">
      <dgm:prSet presAssocID="{F28E79DF-3FE9-48AB-8BEF-84B1FD10BE81}" presName="node" presStyleLbl="node1" presStyleIdx="0" presStyleCnt="3">
        <dgm:presLayoutVars>
          <dgm:bulletEnabled val="1"/>
        </dgm:presLayoutVars>
      </dgm:prSet>
      <dgm:spPr/>
    </dgm:pt>
    <dgm:pt modelId="{13785FB3-9617-4A7D-8B5B-BE005B83A4CE}" type="pres">
      <dgm:prSet presAssocID="{A18D5DEE-E79C-4C19-A25F-9BF1B31E9A8F}" presName="spacerT" presStyleCnt="0"/>
      <dgm:spPr/>
    </dgm:pt>
    <dgm:pt modelId="{457FE60C-BABD-4199-B177-991B07FF6E78}" type="pres">
      <dgm:prSet presAssocID="{A18D5DEE-E79C-4C19-A25F-9BF1B31E9A8F}" presName="sibTrans" presStyleLbl="sibTrans2D1" presStyleIdx="0" presStyleCnt="2"/>
      <dgm:spPr/>
    </dgm:pt>
    <dgm:pt modelId="{85624373-065F-494C-825A-972A3B851036}" type="pres">
      <dgm:prSet presAssocID="{A18D5DEE-E79C-4C19-A25F-9BF1B31E9A8F}" presName="spacerB" presStyleCnt="0"/>
      <dgm:spPr/>
    </dgm:pt>
    <dgm:pt modelId="{6473290D-1D80-4F13-99E1-E2951497FB22}" type="pres">
      <dgm:prSet presAssocID="{705B0C6E-6074-40EA-8CF4-96276FC3BAC1}" presName="node" presStyleLbl="node1" presStyleIdx="1" presStyleCnt="3">
        <dgm:presLayoutVars>
          <dgm:bulletEnabled val="1"/>
        </dgm:presLayoutVars>
      </dgm:prSet>
      <dgm:spPr/>
    </dgm:pt>
    <dgm:pt modelId="{B8F3C168-6577-4683-BC1C-706880A843B5}" type="pres">
      <dgm:prSet presAssocID="{34EA9EE5-DAF4-4415-A712-4A4EC0E2FE75}" presName="sibTransLast" presStyleLbl="sibTrans2D1" presStyleIdx="1" presStyleCnt="2"/>
      <dgm:spPr/>
    </dgm:pt>
    <dgm:pt modelId="{1D2F17C0-C538-4FC3-BDE9-23EB472CF92E}" type="pres">
      <dgm:prSet presAssocID="{34EA9EE5-DAF4-4415-A712-4A4EC0E2FE75}" presName="connectorText" presStyleLbl="sibTrans2D1" presStyleIdx="1" presStyleCnt="2"/>
      <dgm:spPr/>
    </dgm:pt>
    <dgm:pt modelId="{E1ABA5E9-26D4-46E2-98BC-5949422F94AD}" type="pres">
      <dgm:prSet presAssocID="{34EA9EE5-DAF4-4415-A712-4A4EC0E2FE75}" presName="lastNode" presStyleLbl="node1" presStyleIdx="2" presStyleCnt="3">
        <dgm:presLayoutVars>
          <dgm:bulletEnabled val="1"/>
        </dgm:presLayoutVars>
      </dgm:prSet>
      <dgm:spPr/>
    </dgm:pt>
  </dgm:ptLst>
  <dgm:cxnLst>
    <dgm:cxn modelId="{75D20E11-B80C-4396-BEBD-1F2F6D7B4543}" type="presOf" srcId="{468D51FF-E51E-4FD2-9B96-22E6BFA9875C}" destId="{1D2F17C0-C538-4FC3-BDE9-23EB472CF92E}" srcOrd="1" destOrd="0" presId="urn:microsoft.com/office/officeart/2005/8/layout/equation2"/>
    <dgm:cxn modelId="{59EC511C-D093-4C4D-8A4C-A061DD3A4FC4}" type="presOf" srcId="{34EA9EE5-DAF4-4415-A712-4A4EC0E2FE75}" destId="{4EABD96A-9362-4DE1-B236-15380FB6F2CD}" srcOrd="0" destOrd="0" presId="urn:microsoft.com/office/officeart/2005/8/layout/equation2"/>
    <dgm:cxn modelId="{E88F7F1F-69EF-4F59-93AF-E09F0A0C6B2B}" srcId="{34EA9EE5-DAF4-4415-A712-4A4EC0E2FE75}" destId="{705B0C6E-6074-40EA-8CF4-96276FC3BAC1}" srcOrd="1" destOrd="0" parTransId="{00BC8EBF-DC63-480B-927B-4D507F9FEE60}" sibTransId="{468D51FF-E51E-4FD2-9B96-22E6BFA9875C}"/>
    <dgm:cxn modelId="{D4965E34-6850-461D-9998-7610A9C52818}" type="presOf" srcId="{705B0C6E-6074-40EA-8CF4-96276FC3BAC1}" destId="{6473290D-1D80-4F13-99E1-E2951497FB22}" srcOrd="0" destOrd="0" presId="urn:microsoft.com/office/officeart/2005/8/layout/equation2"/>
    <dgm:cxn modelId="{6A54BE3F-40E2-4162-B7C8-FAF9B3336B41}" type="presOf" srcId="{468D51FF-E51E-4FD2-9B96-22E6BFA9875C}" destId="{B8F3C168-6577-4683-BC1C-706880A843B5}" srcOrd="0" destOrd="0" presId="urn:microsoft.com/office/officeart/2005/8/layout/equation2"/>
    <dgm:cxn modelId="{0BE8C95E-27C7-4AB9-B779-FDEAE43B9F1E}" srcId="{34EA9EE5-DAF4-4415-A712-4A4EC0E2FE75}" destId="{C49E0E22-0D10-4DEA-95CD-2CCD5605CE3A}" srcOrd="2" destOrd="0" parTransId="{EFF0896C-16E2-4DF4-924A-851B3E9F3967}" sibTransId="{EABCA872-329C-458F-801C-9478B35B3DAC}"/>
    <dgm:cxn modelId="{BB732152-FC52-4855-8378-ABBB710E0DC9}" type="presOf" srcId="{C49E0E22-0D10-4DEA-95CD-2CCD5605CE3A}" destId="{E1ABA5E9-26D4-46E2-98BC-5949422F94AD}" srcOrd="0" destOrd="0" presId="urn:microsoft.com/office/officeart/2005/8/layout/equation2"/>
    <dgm:cxn modelId="{960E7657-4F50-46ED-ABBA-4BAFC8D0B611}" srcId="{34EA9EE5-DAF4-4415-A712-4A4EC0E2FE75}" destId="{F28E79DF-3FE9-48AB-8BEF-84B1FD10BE81}" srcOrd="0" destOrd="0" parTransId="{630E3593-8B14-4FF1-8B5C-2505FC4C3283}" sibTransId="{A18D5DEE-E79C-4C19-A25F-9BF1B31E9A8F}"/>
    <dgm:cxn modelId="{9E6206D5-4581-4F1E-BDC6-4BD27DFF7729}" type="presOf" srcId="{F28E79DF-3FE9-48AB-8BEF-84B1FD10BE81}" destId="{7816EEF8-8BE2-4436-B1A4-116C0061915B}" srcOrd="0" destOrd="0" presId="urn:microsoft.com/office/officeart/2005/8/layout/equation2"/>
    <dgm:cxn modelId="{0377AEDE-B93D-4FE4-9F3A-7A795B6FA449}" type="presOf" srcId="{A18D5DEE-E79C-4C19-A25F-9BF1B31E9A8F}" destId="{457FE60C-BABD-4199-B177-991B07FF6E78}" srcOrd="0" destOrd="0" presId="urn:microsoft.com/office/officeart/2005/8/layout/equation2"/>
    <dgm:cxn modelId="{AD002F05-4425-485E-8C4E-09B363F0520E}" type="presParOf" srcId="{4EABD96A-9362-4DE1-B236-15380FB6F2CD}" destId="{352A62FC-9AAD-4717-B44D-8654C20F077D}" srcOrd="0" destOrd="0" presId="urn:microsoft.com/office/officeart/2005/8/layout/equation2"/>
    <dgm:cxn modelId="{2762ABEC-7855-4718-9A22-ACCEC3775BFE}" type="presParOf" srcId="{352A62FC-9AAD-4717-B44D-8654C20F077D}" destId="{7816EEF8-8BE2-4436-B1A4-116C0061915B}" srcOrd="0" destOrd="0" presId="urn:microsoft.com/office/officeart/2005/8/layout/equation2"/>
    <dgm:cxn modelId="{2F8FA467-B7DE-4A90-A691-8F1CF954FF07}" type="presParOf" srcId="{352A62FC-9AAD-4717-B44D-8654C20F077D}" destId="{13785FB3-9617-4A7D-8B5B-BE005B83A4CE}" srcOrd="1" destOrd="0" presId="urn:microsoft.com/office/officeart/2005/8/layout/equation2"/>
    <dgm:cxn modelId="{609144C5-D0CF-4A1E-BA28-37DD789E177D}" type="presParOf" srcId="{352A62FC-9AAD-4717-B44D-8654C20F077D}" destId="{457FE60C-BABD-4199-B177-991B07FF6E78}" srcOrd="2" destOrd="0" presId="urn:microsoft.com/office/officeart/2005/8/layout/equation2"/>
    <dgm:cxn modelId="{40A5474F-AEC3-4B0A-93BB-807B8EF789A7}" type="presParOf" srcId="{352A62FC-9AAD-4717-B44D-8654C20F077D}" destId="{85624373-065F-494C-825A-972A3B851036}" srcOrd="3" destOrd="0" presId="urn:microsoft.com/office/officeart/2005/8/layout/equation2"/>
    <dgm:cxn modelId="{3F8402AC-873B-4706-A018-8F8A6ADDD445}" type="presParOf" srcId="{352A62FC-9AAD-4717-B44D-8654C20F077D}" destId="{6473290D-1D80-4F13-99E1-E2951497FB22}" srcOrd="4" destOrd="0" presId="urn:microsoft.com/office/officeart/2005/8/layout/equation2"/>
    <dgm:cxn modelId="{B8CAB7A7-B99F-4C51-BA17-E1F68E6291A9}" type="presParOf" srcId="{4EABD96A-9362-4DE1-B236-15380FB6F2CD}" destId="{B8F3C168-6577-4683-BC1C-706880A843B5}" srcOrd="1" destOrd="0" presId="urn:microsoft.com/office/officeart/2005/8/layout/equation2"/>
    <dgm:cxn modelId="{93B0123B-DC27-47CE-8E89-B5AE8189DD75}" type="presParOf" srcId="{B8F3C168-6577-4683-BC1C-706880A843B5}" destId="{1D2F17C0-C538-4FC3-BDE9-23EB472CF92E}" srcOrd="0" destOrd="0" presId="urn:microsoft.com/office/officeart/2005/8/layout/equation2"/>
    <dgm:cxn modelId="{4A7CEEB9-C80E-4F03-B73F-819B5B25A3E3}" type="presParOf" srcId="{4EABD96A-9362-4DE1-B236-15380FB6F2CD}" destId="{E1ABA5E9-26D4-46E2-98BC-5949422F94AD}"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EA9EE5-DAF4-4415-A712-4A4EC0E2FE75}" type="doc">
      <dgm:prSet loTypeId="urn:microsoft.com/office/officeart/2005/8/layout/equation2" loCatId="relationship" qsTypeId="urn:microsoft.com/office/officeart/2005/8/quickstyle/simple1" qsCatId="simple" csTypeId="urn:microsoft.com/office/officeart/2005/8/colors/accent1_2" csCatId="accent1" phldr="1"/>
      <dgm:spPr/>
    </dgm:pt>
    <dgm:pt modelId="{F28E79DF-3FE9-48AB-8BEF-84B1FD10BE81}">
      <dgm:prSet phldrT="[Text]" custT="1"/>
      <dgm:spPr/>
      <dgm:t>
        <a:bodyPr/>
        <a:lstStyle/>
        <a:p>
          <a:r>
            <a:rPr lang="fr-BE" sz="1400" dirty="0"/>
            <a:t>Diversity</a:t>
          </a:r>
          <a:endParaRPr lang="en-GB" sz="1400" dirty="0"/>
        </a:p>
      </dgm:t>
    </dgm:pt>
    <dgm:pt modelId="{630E3593-8B14-4FF1-8B5C-2505FC4C3283}" type="parTrans" cxnId="{960E7657-4F50-46ED-ABBA-4BAFC8D0B611}">
      <dgm:prSet/>
      <dgm:spPr/>
      <dgm:t>
        <a:bodyPr/>
        <a:lstStyle/>
        <a:p>
          <a:endParaRPr lang="en-GB" sz="1800"/>
        </a:p>
      </dgm:t>
    </dgm:pt>
    <dgm:pt modelId="{A18D5DEE-E79C-4C19-A25F-9BF1B31E9A8F}" type="sibTrans" cxnId="{960E7657-4F50-46ED-ABBA-4BAFC8D0B611}">
      <dgm:prSet/>
      <dgm:spPr/>
      <dgm:t>
        <a:bodyPr/>
        <a:lstStyle/>
        <a:p>
          <a:endParaRPr lang="en-GB" sz="1800"/>
        </a:p>
      </dgm:t>
    </dgm:pt>
    <dgm:pt modelId="{C49E0E22-0D10-4DEA-95CD-2CCD5605CE3A}">
      <dgm:prSet phldrT="[Text]" custT="1"/>
      <dgm:spPr/>
      <dgm:t>
        <a:bodyPr/>
        <a:lstStyle/>
        <a:p>
          <a:r>
            <a:rPr lang="en-US" sz="1400" b="1" dirty="0"/>
            <a:t>Equality</a:t>
          </a:r>
          <a:endParaRPr lang="en-GB" sz="1400" dirty="0"/>
        </a:p>
      </dgm:t>
    </dgm:pt>
    <dgm:pt modelId="{EFF0896C-16E2-4DF4-924A-851B3E9F3967}" type="parTrans" cxnId="{0BE8C95E-27C7-4AB9-B779-FDEAE43B9F1E}">
      <dgm:prSet/>
      <dgm:spPr/>
      <dgm:t>
        <a:bodyPr/>
        <a:lstStyle/>
        <a:p>
          <a:endParaRPr lang="en-GB"/>
        </a:p>
      </dgm:t>
    </dgm:pt>
    <dgm:pt modelId="{EABCA872-329C-458F-801C-9478B35B3DAC}" type="sibTrans" cxnId="{0BE8C95E-27C7-4AB9-B779-FDEAE43B9F1E}">
      <dgm:prSet/>
      <dgm:spPr/>
      <dgm:t>
        <a:bodyPr/>
        <a:lstStyle/>
        <a:p>
          <a:endParaRPr lang="en-GB"/>
        </a:p>
      </dgm:t>
    </dgm:pt>
    <dgm:pt modelId="{705B0C6E-6074-40EA-8CF4-96276FC3BAC1}">
      <dgm:prSet phldrT="[Text]" custT="1"/>
      <dgm:spPr/>
      <dgm:t>
        <a:bodyPr/>
        <a:lstStyle/>
        <a:p>
          <a:r>
            <a:rPr lang="fr-BE" sz="1400" dirty="0"/>
            <a:t>Inclusion</a:t>
          </a:r>
          <a:endParaRPr lang="en-GB" sz="1400" dirty="0"/>
        </a:p>
      </dgm:t>
    </dgm:pt>
    <dgm:pt modelId="{00BC8EBF-DC63-480B-927B-4D507F9FEE60}" type="parTrans" cxnId="{E88F7F1F-69EF-4F59-93AF-E09F0A0C6B2B}">
      <dgm:prSet/>
      <dgm:spPr/>
      <dgm:t>
        <a:bodyPr/>
        <a:lstStyle/>
        <a:p>
          <a:endParaRPr lang="en-GB"/>
        </a:p>
      </dgm:t>
    </dgm:pt>
    <dgm:pt modelId="{468D51FF-E51E-4FD2-9B96-22E6BFA9875C}" type="sibTrans" cxnId="{E88F7F1F-69EF-4F59-93AF-E09F0A0C6B2B}">
      <dgm:prSet/>
      <dgm:spPr/>
      <dgm:t>
        <a:bodyPr/>
        <a:lstStyle/>
        <a:p>
          <a:endParaRPr lang="en-GB"/>
        </a:p>
      </dgm:t>
    </dgm:pt>
    <dgm:pt modelId="{4EABD96A-9362-4DE1-B236-15380FB6F2CD}" type="pres">
      <dgm:prSet presAssocID="{34EA9EE5-DAF4-4415-A712-4A4EC0E2FE75}" presName="Name0" presStyleCnt="0">
        <dgm:presLayoutVars>
          <dgm:dir/>
          <dgm:resizeHandles val="exact"/>
        </dgm:presLayoutVars>
      </dgm:prSet>
      <dgm:spPr/>
    </dgm:pt>
    <dgm:pt modelId="{352A62FC-9AAD-4717-B44D-8654C20F077D}" type="pres">
      <dgm:prSet presAssocID="{34EA9EE5-DAF4-4415-A712-4A4EC0E2FE75}" presName="vNodes" presStyleCnt="0"/>
      <dgm:spPr/>
    </dgm:pt>
    <dgm:pt modelId="{7816EEF8-8BE2-4436-B1A4-116C0061915B}" type="pres">
      <dgm:prSet presAssocID="{F28E79DF-3FE9-48AB-8BEF-84B1FD10BE81}" presName="node" presStyleLbl="node1" presStyleIdx="0" presStyleCnt="3">
        <dgm:presLayoutVars>
          <dgm:bulletEnabled val="1"/>
        </dgm:presLayoutVars>
      </dgm:prSet>
      <dgm:spPr/>
    </dgm:pt>
    <dgm:pt modelId="{13785FB3-9617-4A7D-8B5B-BE005B83A4CE}" type="pres">
      <dgm:prSet presAssocID="{A18D5DEE-E79C-4C19-A25F-9BF1B31E9A8F}" presName="spacerT" presStyleCnt="0"/>
      <dgm:spPr/>
    </dgm:pt>
    <dgm:pt modelId="{457FE60C-BABD-4199-B177-991B07FF6E78}" type="pres">
      <dgm:prSet presAssocID="{A18D5DEE-E79C-4C19-A25F-9BF1B31E9A8F}" presName="sibTrans" presStyleLbl="sibTrans2D1" presStyleIdx="0" presStyleCnt="2"/>
      <dgm:spPr/>
    </dgm:pt>
    <dgm:pt modelId="{85624373-065F-494C-825A-972A3B851036}" type="pres">
      <dgm:prSet presAssocID="{A18D5DEE-E79C-4C19-A25F-9BF1B31E9A8F}" presName="spacerB" presStyleCnt="0"/>
      <dgm:spPr/>
    </dgm:pt>
    <dgm:pt modelId="{6473290D-1D80-4F13-99E1-E2951497FB22}" type="pres">
      <dgm:prSet presAssocID="{705B0C6E-6074-40EA-8CF4-96276FC3BAC1}" presName="node" presStyleLbl="node1" presStyleIdx="1" presStyleCnt="3">
        <dgm:presLayoutVars>
          <dgm:bulletEnabled val="1"/>
        </dgm:presLayoutVars>
      </dgm:prSet>
      <dgm:spPr/>
    </dgm:pt>
    <dgm:pt modelId="{B8F3C168-6577-4683-BC1C-706880A843B5}" type="pres">
      <dgm:prSet presAssocID="{34EA9EE5-DAF4-4415-A712-4A4EC0E2FE75}" presName="sibTransLast" presStyleLbl="sibTrans2D1" presStyleIdx="1" presStyleCnt="2"/>
      <dgm:spPr/>
    </dgm:pt>
    <dgm:pt modelId="{1D2F17C0-C538-4FC3-BDE9-23EB472CF92E}" type="pres">
      <dgm:prSet presAssocID="{34EA9EE5-DAF4-4415-A712-4A4EC0E2FE75}" presName="connectorText" presStyleLbl="sibTrans2D1" presStyleIdx="1" presStyleCnt="2"/>
      <dgm:spPr/>
    </dgm:pt>
    <dgm:pt modelId="{E1ABA5E9-26D4-46E2-98BC-5949422F94AD}" type="pres">
      <dgm:prSet presAssocID="{34EA9EE5-DAF4-4415-A712-4A4EC0E2FE75}" presName="lastNode" presStyleLbl="node1" presStyleIdx="2" presStyleCnt="3">
        <dgm:presLayoutVars>
          <dgm:bulletEnabled val="1"/>
        </dgm:presLayoutVars>
      </dgm:prSet>
      <dgm:spPr/>
    </dgm:pt>
  </dgm:ptLst>
  <dgm:cxnLst>
    <dgm:cxn modelId="{75D20E11-B80C-4396-BEBD-1F2F6D7B4543}" type="presOf" srcId="{468D51FF-E51E-4FD2-9B96-22E6BFA9875C}" destId="{1D2F17C0-C538-4FC3-BDE9-23EB472CF92E}" srcOrd="1" destOrd="0" presId="urn:microsoft.com/office/officeart/2005/8/layout/equation2"/>
    <dgm:cxn modelId="{59EC511C-D093-4C4D-8A4C-A061DD3A4FC4}" type="presOf" srcId="{34EA9EE5-DAF4-4415-A712-4A4EC0E2FE75}" destId="{4EABD96A-9362-4DE1-B236-15380FB6F2CD}" srcOrd="0" destOrd="0" presId="urn:microsoft.com/office/officeart/2005/8/layout/equation2"/>
    <dgm:cxn modelId="{E88F7F1F-69EF-4F59-93AF-E09F0A0C6B2B}" srcId="{34EA9EE5-DAF4-4415-A712-4A4EC0E2FE75}" destId="{705B0C6E-6074-40EA-8CF4-96276FC3BAC1}" srcOrd="1" destOrd="0" parTransId="{00BC8EBF-DC63-480B-927B-4D507F9FEE60}" sibTransId="{468D51FF-E51E-4FD2-9B96-22E6BFA9875C}"/>
    <dgm:cxn modelId="{D4965E34-6850-461D-9998-7610A9C52818}" type="presOf" srcId="{705B0C6E-6074-40EA-8CF4-96276FC3BAC1}" destId="{6473290D-1D80-4F13-99E1-E2951497FB22}" srcOrd="0" destOrd="0" presId="urn:microsoft.com/office/officeart/2005/8/layout/equation2"/>
    <dgm:cxn modelId="{6A54BE3F-40E2-4162-B7C8-FAF9B3336B41}" type="presOf" srcId="{468D51FF-E51E-4FD2-9B96-22E6BFA9875C}" destId="{B8F3C168-6577-4683-BC1C-706880A843B5}" srcOrd="0" destOrd="0" presId="urn:microsoft.com/office/officeart/2005/8/layout/equation2"/>
    <dgm:cxn modelId="{0BE8C95E-27C7-4AB9-B779-FDEAE43B9F1E}" srcId="{34EA9EE5-DAF4-4415-A712-4A4EC0E2FE75}" destId="{C49E0E22-0D10-4DEA-95CD-2CCD5605CE3A}" srcOrd="2" destOrd="0" parTransId="{EFF0896C-16E2-4DF4-924A-851B3E9F3967}" sibTransId="{EABCA872-329C-458F-801C-9478B35B3DAC}"/>
    <dgm:cxn modelId="{BB732152-FC52-4855-8378-ABBB710E0DC9}" type="presOf" srcId="{C49E0E22-0D10-4DEA-95CD-2CCD5605CE3A}" destId="{E1ABA5E9-26D4-46E2-98BC-5949422F94AD}" srcOrd="0" destOrd="0" presId="urn:microsoft.com/office/officeart/2005/8/layout/equation2"/>
    <dgm:cxn modelId="{960E7657-4F50-46ED-ABBA-4BAFC8D0B611}" srcId="{34EA9EE5-DAF4-4415-A712-4A4EC0E2FE75}" destId="{F28E79DF-3FE9-48AB-8BEF-84B1FD10BE81}" srcOrd="0" destOrd="0" parTransId="{630E3593-8B14-4FF1-8B5C-2505FC4C3283}" sibTransId="{A18D5DEE-E79C-4C19-A25F-9BF1B31E9A8F}"/>
    <dgm:cxn modelId="{9E6206D5-4581-4F1E-BDC6-4BD27DFF7729}" type="presOf" srcId="{F28E79DF-3FE9-48AB-8BEF-84B1FD10BE81}" destId="{7816EEF8-8BE2-4436-B1A4-116C0061915B}" srcOrd="0" destOrd="0" presId="urn:microsoft.com/office/officeart/2005/8/layout/equation2"/>
    <dgm:cxn modelId="{0377AEDE-B93D-4FE4-9F3A-7A795B6FA449}" type="presOf" srcId="{A18D5DEE-E79C-4C19-A25F-9BF1B31E9A8F}" destId="{457FE60C-BABD-4199-B177-991B07FF6E78}" srcOrd="0" destOrd="0" presId="urn:microsoft.com/office/officeart/2005/8/layout/equation2"/>
    <dgm:cxn modelId="{AD002F05-4425-485E-8C4E-09B363F0520E}" type="presParOf" srcId="{4EABD96A-9362-4DE1-B236-15380FB6F2CD}" destId="{352A62FC-9AAD-4717-B44D-8654C20F077D}" srcOrd="0" destOrd="0" presId="urn:microsoft.com/office/officeart/2005/8/layout/equation2"/>
    <dgm:cxn modelId="{2762ABEC-7855-4718-9A22-ACCEC3775BFE}" type="presParOf" srcId="{352A62FC-9AAD-4717-B44D-8654C20F077D}" destId="{7816EEF8-8BE2-4436-B1A4-116C0061915B}" srcOrd="0" destOrd="0" presId="urn:microsoft.com/office/officeart/2005/8/layout/equation2"/>
    <dgm:cxn modelId="{2F8FA467-B7DE-4A90-A691-8F1CF954FF07}" type="presParOf" srcId="{352A62FC-9AAD-4717-B44D-8654C20F077D}" destId="{13785FB3-9617-4A7D-8B5B-BE005B83A4CE}" srcOrd="1" destOrd="0" presId="urn:microsoft.com/office/officeart/2005/8/layout/equation2"/>
    <dgm:cxn modelId="{609144C5-D0CF-4A1E-BA28-37DD789E177D}" type="presParOf" srcId="{352A62FC-9AAD-4717-B44D-8654C20F077D}" destId="{457FE60C-BABD-4199-B177-991B07FF6E78}" srcOrd="2" destOrd="0" presId="urn:microsoft.com/office/officeart/2005/8/layout/equation2"/>
    <dgm:cxn modelId="{40A5474F-AEC3-4B0A-93BB-807B8EF789A7}" type="presParOf" srcId="{352A62FC-9AAD-4717-B44D-8654C20F077D}" destId="{85624373-065F-494C-825A-972A3B851036}" srcOrd="3" destOrd="0" presId="urn:microsoft.com/office/officeart/2005/8/layout/equation2"/>
    <dgm:cxn modelId="{3F8402AC-873B-4706-A018-8F8A6ADDD445}" type="presParOf" srcId="{352A62FC-9AAD-4717-B44D-8654C20F077D}" destId="{6473290D-1D80-4F13-99E1-E2951497FB22}" srcOrd="4" destOrd="0" presId="urn:microsoft.com/office/officeart/2005/8/layout/equation2"/>
    <dgm:cxn modelId="{B8CAB7A7-B99F-4C51-BA17-E1F68E6291A9}" type="presParOf" srcId="{4EABD96A-9362-4DE1-B236-15380FB6F2CD}" destId="{B8F3C168-6577-4683-BC1C-706880A843B5}" srcOrd="1" destOrd="0" presId="urn:microsoft.com/office/officeart/2005/8/layout/equation2"/>
    <dgm:cxn modelId="{93B0123B-DC27-47CE-8E89-B5AE8189DD75}" type="presParOf" srcId="{B8F3C168-6577-4683-BC1C-706880A843B5}" destId="{1D2F17C0-C538-4FC3-BDE9-23EB472CF92E}" srcOrd="0" destOrd="0" presId="urn:microsoft.com/office/officeart/2005/8/layout/equation2"/>
    <dgm:cxn modelId="{4A7CEEB9-C80E-4F03-B73F-819B5B25A3E3}" type="presParOf" srcId="{4EABD96A-9362-4DE1-B236-15380FB6F2CD}" destId="{E1ABA5E9-26D4-46E2-98BC-5949422F94AD}"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EA9EE5-DAF4-4415-A712-4A4EC0E2FE75}" type="doc">
      <dgm:prSet loTypeId="urn:microsoft.com/office/officeart/2005/8/layout/equation2" loCatId="relationship" qsTypeId="urn:microsoft.com/office/officeart/2005/8/quickstyle/simple1" qsCatId="simple" csTypeId="urn:microsoft.com/office/officeart/2005/8/colors/accent1_2" csCatId="accent1" phldr="1"/>
      <dgm:spPr/>
    </dgm:pt>
    <dgm:pt modelId="{F28E79DF-3FE9-48AB-8BEF-84B1FD10BE81}">
      <dgm:prSet phldrT="[Text]" custT="1"/>
      <dgm:spPr/>
      <dgm:t>
        <a:bodyPr/>
        <a:lstStyle/>
        <a:p>
          <a:r>
            <a:rPr lang="fr-BE" sz="1400" dirty="0"/>
            <a:t>Diversity</a:t>
          </a:r>
          <a:endParaRPr lang="en-GB" sz="1400" dirty="0"/>
        </a:p>
      </dgm:t>
    </dgm:pt>
    <dgm:pt modelId="{630E3593-8B14-4FF1-8B5C-2505FC4C3283}" type="parTrans" cxnId="{960E7657-4F50-46ED-ABBA-4BAFC8D0B611}">
      <dgm:prSet/>
      <dgm:spPr/>
      <dgm:t>
        <a:bodyPr/>
        <a:lstStyle/>
        <a:p>
          <a:endParaRPr lang="en-GB" sz="1800"/>
        </a:p>
      </dgm:t>
    </dgm:pt>
    <dgm:pt modelId="{A18D5DEE-E79C-4C19-A25F-9BF1B31E9A8F}" type="sibTrans" cxnId="{960E7657-4F50-46ED-ABBA-4BAFC8D0B611}">
      <dgm:prSet/>
      <dgm:spPr/>
      <dgm:t>
        <a:bodyPr/>
        <a:lstStyle/>
        <a:p>
          <a:endParaRPr lang="en-GB" sz="1800"/>
        </a:p>
      </dgm:t>
    </dgm:pt>
    <dgm:pt modelId="{C49E0E22-0D10-4DEA-95CD-2CCD5605CE3A}">
      <dgm:prSet phldrT="[Text]" custT="1"/>
      <dgm:spPr/>
      <dgm:t>
        <a:bodyPr/>
        <a:lstStyle/>
        <a:p>
          <a:r>
            <a:rPr lang="en-US" sz="1400" b="1" dirty="0"/>
            <a:t>Equality</a:t>
          </a:r>
          <a:endParaRPr lang="en-GB" sz="1400" dirty="0"/>
        </a:p>
      </dgm:t>
    </dgm:pt>
    <dgm:pt modelId="{EFF0896C-16E2-4DF4-924A-851B3E9F3967}" type="parTrans" cxnId="{0BE8C95E-27C7-4AB9-B779-FDEAE43B9F1E}">
      <dgm:prSet/>
      <dgm:spPr/>
      <dgm:t>
        <a:bodyPr/>
        <a:lstStyle/>
        <a:p>
          <a:endParaRPr lang="en-GB"/>
        </a:p>
      </dgm:t>
    </dgm:pt>
    <dgm:pt modelId="{EABCA872-329C-458F-801C-9478B35B3DAC}" type="sibTrans" cxnId="{0BE8C95E-27C7-4AB9-B779-FDEAE43B9F1E}">
      <dgm:prSet/>
      <dgm:spPr/>
      <dgm:t>
        <a:bodyPr/>
        <a:lstStyle/>
        <a:p>
          <a:endParaRPr lang="en-GB"/>
        </a:p>
      </dgm:t>
    </dgm:pt>
    <dgm:pt modelId="{705B0C6E-6074-40EA-8CF4-96276FC3BAC1}">
      <dgm:prSet phldrT="[Text]" custT="1"/>
      <dgm:spPr/>
      <dgm:t>
        <a:bodyPr/>
        <a:lstStyle/>
        <a:p>
          <a:r>
            <a:rPr lang="fr-BE" sz="1400" dirty="0"/>
            <a:t>Inclusion</a:t>
          </a:r>
          <a:endParaRPr lang="en-GB" sz="1400" dirty="0"/>
        </a:p>
      </dgm:t>
    </dgm:pt>
    <dgm:pt modelId="{00BC8EBF-DC63-480B-927B-4D507F9FEE60}" type="parTrans" cxnId="{E88F7F1F-69EF-4F59-93AF-E09F0A0C6B2B}">
      <dgm:prSet/>
      <dgm:spPr/>
      <dgm:t>
        <a:bodyPr/>
        <a:lstStyle/>
        <a:p>
          <a:endParaRPr lang="en-GB"/>
        </a:p>
      </dgm:t>
    </dgm:pt>
    <dgm:pt modelId="{468D51FF-E51E-4FD2-9B96-22E6BFA9875C}" type="sibTrans" cxnId="{E88F7F1F-69EF-4F59-93AF-E09F0A0C6B2B}">
      <dgm:prSet/>
      <dgm:spPr/>
      <dgm:t>
        <a:bodyPr/>
        <a:lstStyle/>
        <a:p>
          <a:endParaRPr lang="en-GB"/>
        </a:p>
      </dgm:t>
    </dgm:pt>
    <dgm:pt modelId="{4EABD96A-9362-4DE1-B236-15380FB6F2CD}" type="pres">
      <dgm:prSet presAssocID="{34EA9EE5-DAF4-4415-A712-4A4EC0E2FE75}" presName="Name0" presStyleCnt="0">
        <dgm:presLayoutVars>
          <dgm:dir/>
          <dgm:resizeHandles val="exact"/>
        </dgm:presLayoutVars>
      </dgm:prSet>
      <dgm:spPr/>
    </dgm:pt>
    <dgm:pt modelId="{352A62FC-9AAD-4717-B44D-8654C20F077D}" type="pres">
      <dgm:prSet presAssocID="{34EA9EE5-DAF4-4415-A712-4A4EC0E2FE75}" presName="vNodes" presStyleCnt="0"/>
      <dgm:spPr/>
    </dgm:pt>
    <dgm:pt modelId="{7816EEF8-8BE2-4436-B1A4-116C0061915B}" type="pres">
      <dgm:prSet presAssocID="{F28E79DF-3FE9-48AB-8BEF-84B1FD10BE81}" presName="node" presStyleLbl="node1" presStyleIdx="0" presStyleCnt="3">
        <dgm:presLayoutVars>
          <dgm:bulletEnabled val="1"/>
        </dgm:presLayoutVars>
      </dgm:prSet>
      <dgm:spPr/>
    </dgm:pt>
    <dgm:pt modelId="{13785FB3-9617-4A7D-8B5B-BE005B83A4CE}" type="pres">
      <dgm:prSet presAssocID="{A18D5DEE-E79C-4C19-A25F-9BF1B31E9A8F}" presName="spacerT" presStyleCnt="0"/>
      <dgm:spPr/>
    </dgm:pt>
    <dgm:pt modelId="{457FE60C-BABD-4199-B177-991B07FF6E78}" type="pres">
      <dgm:prSet presAssocID="{A18D5DEE-E79C-4C19-A25F-9BF1B31E9A8F}" presName="sibTrans" presStyleLbl="sibTrans2D1" presStyleIdx="0" presStyleCnt="2"/>
      <dgm:spPr/>
    </dgm:pt>
    <dgm:pt modelId="{85624373-065F-494C-825A-972A3B851036}" type="pres">
      <dgm:prSet presAssocID="{A18D5DEE-E79C-4C19-A25F-9BF1B31E9A8F}" presName="spacerB" presStyleCnt="0"/>
      <dgm:spPr/>
    </dgm:pt>
    <dgm:pt modelId="{6473290D-1D80-4F13-99E1-E2951497FB22}" type="pres">
      <dgm:prSet presAssocID="{705B0C6E-6074-40EA-8CF4-96276FC3BAC1}" presName="node" presStyleLbl="node1" presStyleIdx="1" presStyleCnt="3">
        <dgm:presLayoutVars>
          <dgm:bulletEnabled val="1"/>
        </dgm:presLayoutVars>
      </dgm:prSet>
      <dgm:spPr/>
    </dgm:pt>
    <dgm:pt modelId="{B8F3C168-6577-4683-BC1C-706880A843B5}" type="pres">
      <dgm:prSet presAssocID="{34EA9EE5-DAF4-4415-A712-4A4EC0E2FE75}" presName="sibTransLast" presStyleLbl="sibTrans2D1" presStyleIdx="1" presStyleCnt="2"/>
      <dgm:spPr/>
    </dgm:pt>
    <dgm:pt modelId="{1D2F17C0-C538-4FC3-BDE9-23EB472CF92E}" type="pres">
      <dgm:prSet presAssocID="{34EA9EE5-DAF4-4415-A712-4A4EC0E2FE75}" presName="connectorText" presStyleLbl="sibTrans2D1" presStyleIdx="1" presStyleCnt="2"/>
      <dgm:spPr/>
    </dgm:pt>
    <dgm:pt modelId="{E1ABA5E9-26D4-46E2-98BC-5949422F94AD}" type="pres">
      <dgm:prSet presAssocID="{34EA9EE5-DAF4-4415-A712-4A4EC0E2FE75}" presName="lastNode" presStyleLbl="node1" presStyleIdx="2" presStyleCnt="3">
        <dgm:presLayoutVars>
          <dgm:bulletEnabled val="1"/>
        </dgm:presLayoutVars>
      </dgm:prSet>
      <dgm:spPr/>
    </dgm:pt>
  </dgm:ptLst>
  <dgm:cxnLst>
    <dgm:cxn modelId="{75D20E11-B80C-4396-BEBD-1F2F6D7B4543}" type="presOf" srcId="{468D51FF-E51E-4FD2-9B96-22E6BFA9875C}" destId="{1D2F17C0-C538-4FC3-BDE9-23EB472CF92E}" srcOrd="1" destOrd="0" presId="urn:microsoft.com/office/officeart/2005/8/layout/equation2"/>
    <dgm:cxn modelId="{59EC511C-D093-4C4D-8A4C-A061DD3A4FC4}" type="presOf" srcId="{34EA9EE5-DAF4-4415-A712-4A4EC0E2FE75}" destId="{4EABD96A-9362-4DE1-B236-15380FB6F2CD}" srcOrd="0" destOrd="0" presId="urn:microsoft.com/office/officeart/2005/8/layout/equation2"/>
    <dgm:cxn modelId="{E88F7F1F-69EF-4F59-93AF-E09F0A0C6B2B}" srcId="{34EA9EE5-DAF4-4415-A712-4A4EC0E2FE75}" destId="{705B0C6E-6074-40EA-8CF4-96276FC3BAC1}" srcOrd="1" destOrd="0" parTransId="{00BC8EBF-DC63-480B-927B-4D507F9FEE60}" sibTransId="{468D51FF-E51E-4FD2-9B96-22E6BFA9875C}"/>
    <dgm:cxn modelId="{D4965E34-6850-461D-9998-7610A9C52818}" type="presOf" srcId="{705B0C6E-6074-40EA-8CF4-96276FC3BAC1}" destId="{6473290D-1D80-4F13-99E1-E2951497FB22}" srcOrd="0" destOrd="0" presId="urn:microsoft.com/office/officeart/2005/8/layout/equation2"/>
    <dgm:cxn modelId="{6A54BE3F-40E2-4162-B7C8-FAF9B3336B41}" type="presOf" srcId="{468D51FF-E51E-4FD2-9B96-22E6BFA9875C}" destId="{B8F3C168-6577-4683-BC1C-706880A843B5}" srcOrd="0" destOrd="0" presId="urn:microsoft.com/office/officeart/2005/8/layout/equation2"/>
    <dgm:cxn modelId="{0BE8C95E-27C7-4AB9-B779-FDEAE43B9F1E}" srcId="{34EA9EE5-DAF4-4415-A712-4A4EC0E2FE75}" destId="{C49E0E22-0D10-4DEA-95CD-2CCD5605CE3A}" srcOrd="2" destOrd="0" parTransId="{EFF0896C-16E2-4DF4-924A-851B3E9F3967}" sibTransId="{EABCA872-329C-458F-801C-9478B35B3DAC}"/>
    <dgm:cxn modelId="{BB732152-FC52-4855-8378-ABBB710E0DC9}" type="presOf" srcId="{C49E0E22-0D10-4DEA-95CD-2CCD5605CE3A}" destId="{E1ABA5E9-26D4-46E2-98BC-5949422F94AD}" srcOrd="0" destOrd="0" presId="urn:microsoft.com/office/officeart/2005/8/layout/equation2"/>
    <dgm:cxn modelId="{960E7657-4F50-46ED-ABBA-4BAFC8D0B611}" srcId="{34EA9EE5-DAF4-4415-A712-4A4EC0E2FE75}" destId="{F28E79DF-3FE9-48AB-8BEF-84B1FD10BE81}" srcOrd="0" destOrd="0" parTransId="{630E3593-8B14-4FF1-8B5C-2505FC4C3283}" sibTransId="{A18D5DEE-E79C-4C19-A25F-9BF1B31E9A8F}"/>
    <dgm:cxn modelId="{9E6206D5-4581-4F1E-BDC6-4BD27DFF7729}" type="presOf" srcId="{F28E79DF-3FE9-48AB-8BEF-84B1FD10BE81}" destId="{7816EEF8-8BE2-4436-B1A4-116C0061915B}" srcOrd="0" destOrd="0" presId="urn:microsoft.com/office/officeart/2005/8/layout/equation2"/>
    <dgm:cxn modelId="{0377AEDE-B93D-4FE4-9F3A-7A795B6FA449}" type="presOf" srcId="{A18D5DEE-E79C-4C19-A25F-9BF1B31E9A8F}" destId="{457FE60C-BABD-4199-B177-991B07FF6E78}" srcOrd="0" destOrd="0" presId="urn:microsoft.com/office/officeart/2005/8/layout/equation2"/>
    <dgm:cxn modelId="{AD002F05-4425-485E-8C4E-09B363F0520E}" type="presParOf" srcId="{4EABD96A-9362-4DE1-B236-15380FB6F2CD}" destId="{352A62FC-9AAD-4717-B44D-8654C20F077D}" srcOrd="0" destOrd="0" presId="urn:microsoft.com/office/officeart/2005/8/layout/equation2"/>
    <dgm:cxn modelId="{2762ABEC-7855-4718-9A22-ACCEC3775BFE}" type="presParOf" srcId="{352A62FC-9AAD-4717-B44D-8654C20F077D}" destId="{7816EEF8-8BE2-4436-B1A4-116C0061915B}" srcOrd="0" destOrd="0" presId="urn:microsoft.com/office/officeart/2005/8/layout/equation2"/>
    <dgm:cxn modelId="{2F8FA467-B7DE-4A90-A691-8F1CF954FF07}" type="presParOf" srcId="{352A62FC-9AAD-4717-B44D-8654C20F077D}" destId="{13785FB3-9617-4A7D-8B5B-BE005B83A4CE}" srcOrd="1" destOrd="0" presId="urn:microsoft.com/office/officeart/2005/8/layout/equation2"/>
    <dgm:cxn modelId="{609144C5-D0CF-4A1E-BA28-37DD789E177D}" type="presParOf" srcId="{352A62FC-9AAD-4717-B44D-8654C20F077D}" destId="{457FE60C-BABD-4199-B177-991B07FF6E78}" srcOrd="2" destOrd="0" presId="urn:microsoft.com/office/officeart/2005/8/layout/equation2"/>
    <dgm:cxn modelId="{40A5474F-AEC3-4B0A-93BB-807B8EF789A7}" type="presParOf" srcId="{352A62FC-9AAD-4717-B44D-8654C20F077D}" destId="{85624373-065F-494C-825A-972A3B851036}" srcOrd="3" destOrd="0" presId="urn:microsoft.com/office/officeart/2005/8/layout/equation2"/>
    <dgm:cxn modelId="{3F8402AC-873B-4706-A018-8F8A6ADDD445}" type="presParOf" srcId="{352A62FC-9AAD-4717-B44D-8654C20F077D}" destId="{6473290D-1D80-4F13-99E1-E2951497FB22}" srcOrd="4" destOrd="0" presId="urn:microsoft.com/office/officeart/2005/8/layout/equation2"/>
    <dgm:cxn modelId="{B8CAB7A7-B99F-4C51-BA17-E1F68E6291A9}" type="presParOf" srcId="{4EABD96A-9362-4DE1-B236-15380FB6F2CD}" destId="{B8F3C168-6577-4683-BC1C-706880A843B5}" srcOrd="1" destOrd="0" presId="urn:microsoft.com/office/officeart/2005/8/layout/equation2"/>
    <dgm:cxn modelId="{93B0123B-DC27-47CE-8E89-B5AE8189DD75}" type="presParOf" srcId="{B8F3C168-6577-4683-BC1C-706880A843B5}" destId="{1D2F17C0-C538-4FC3-BDE9-23EB472CF92E}" srcOrd="0" destOrd="0" presId="urn:microsoft.com/office/officeart/2005/8/layout/equation2"/>
    <dgm:cxn modelId="{4A7CEEB9-C80E-4F03-B73F-819B5B25A3E3}" type="presParOf" srcId="{4EABD96A-9362-4DE1-B236-15380FB6F2CD}" destId="{E1ABA5E9-26D4-46E2-98BC-5949422F94AD}"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485B90D-7F28-4267-805C-EF533901B696}"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4680C984-E75A-47BE-BC5B-CC0EBB38049D}">
      <dgm:prSet phldrT="[Text]"/>
      <dgm:spPr/>
      <dgm:t>
        <a:bodyPr/>
        <a:lstStyle/>
        <a:p>
          <a:r>
            <a:rPr lang="fr-BE" dirty="0"/>
            <a:t>Last update</a:t>
          </a:r>
          <a:endParaRPr lang="en-US" dirty="0"/>
        </a:p>
      </dgm:t>
    </dgm:pt>
    <dgm:pt modelId="{200CE313-B867-41D4-BE5F-0B570633CB57}" type="parTrans" cxnId="{D64A1053-4DE8-4C01-A1F8-C45145893CCB}">
      <dgm:prSet/>
      <dgm:spPr/>
      <dgm:t>
        <a:bodyPr/>
        <a:lstStyle/>
        <a:p>
          <a:endParaRPr lang="en-US"/>
        </a:p>
      </dgm:t>
    </dgm:pt>
    <dgm:pt modelId="{633B22A2-5369-454B-B070-86EE8A25840B}" type="sibTrans" cxnId="{D64A1053-4DE8-4C01-A1F8-C45145893CCB}">
      <dgm:prSet/>
      <dgm:spPr/>
      <dgm:t>
        <a:bodyPr/>
        <a:lstStyle/>
        <a:p>
          <a:endParaRPr lang="en-US"/>
        </a:p>
      </dgm:t>
    </dgm:pt>
    <dgm:pt modelId="{B09D8935-9EFD-4C70-8460-1123987341C1}">
      <dgm:prSet phldrT="[Text]" custT="1"/>
      <dgm:spPr/>
      <dgm:t>
        <a:bodyPr/>
        <a:lstStyle/>
        <a:p>
          <a:r>
            <a:rPr lang="fr-BE" sz="1800" dirty="0" err="1">
              <a:latin typeface="+mn-lt"/>
            </a:rPr>
            <a:t>November</a:t>
          </a:r>
          <a:r>
            <a:rPr lang="fr-BE" sz="1800" dirty="0">
              <a:latin typeface="+mn-lt"/>
            </a:rPr>
            <a:t> 2023</a:t>
          </a:r>
          <a:endParaRPr lang="en-US" sz="1800" dirty="0">
            <a:latin typeface="+mn-lt"/>
          </a:endParaRPr>
        </a:p>
      </dgm:t>
    </dgm:pt>
    <dgm:pt modelId="{2ADA35F5-28E7-4ACD-AAB2-AA34B3F5CFA5}" type="parTrans" cxnId="{8DD294E9-C8BC-43AB-995D-A14E42DF714E}">
      <dgm:prSet/>
      <dgm:spPr/>
      <dgm:t>
        <a:bodyPr/>
        <a:lstStyle/>
        <a:p>
          <a:endParaRPr lang="en-US"/>
        </a:p>
      </dgm:t>
    </dgm:pt>
    <dgm:pt modelId="{3ADE061F-C3C2-4D5E-A9E9-D89A2D5D7F8C}" type="sibTrans" cxnId="{8DD294E9-C8BC-43AB-995D-A14E42DF714E}">
      <dgm:prSet/>
      <dgm:spPr/>
      <dgm:t>
        <a:bodyPr/>
        <a:lstStyle/>
        <a:p>
          <a:endParaRPr lang="en-US"/>
        </a:p>
      </dgm:t>
    </dgm:pt>
    <dgm:pt modelId="{08E1A0A1-BA5D-409C-9F3C-2EC93B314447}">
      <dgm:prSet phldrT="[Text]"/>
      <dgm:spPr/>
      <dgm:t>
        <a:bodyPr/>
        <a:lstStyle/>
        <a:p>
          <a:r>
            <a:rPr lang="fr-BE" dirty="0"/>
            <a:t>Content</a:t>
          </a:r>
          <a:endParaRPr lang="en-US" dirty="0"/>
        </a:p>
      </dgm:t>
    </dgm:pt>
    <dgm:pt modelId="{856C05B8-0C3D-4F4A-8A52-1B4D6FE37073}" type="parTrans" cxnId="{02B079A0-9EBE-457D-832A-259AF44F8E25}">
      <dgm:prSet/>
      <dgm:spPr/>
      <dgm:t>
        <a:bodyPr/>
        <a:lstStyle/>
        <a:p>
          <a:endParaRPr lang="en-US"/>
        </a:p>
      </dgm:t>
    </dgm:pt>
    <dgm:pt modelId="{06909B91-97CE-4716-A39A-0D979A1FEC9A}" type="sibTrans" cxnId="{02B079A0-9EBE-457D-832A-259AF44F8E25}">
      <dgm:prSet/>
      <dgm:spPr/>
      <dgm:t>
        <a:bodyPr/>
        <a:lstStyle/>
        <a:p>
          <a:endParaRPr lang="en-US"/>
        </a:p>
      </dgm:t>
    </dgm:pt>
    <dgm:pt modelId="{C367C7FD-7D83-46E5-8003-EA6A3D261981}">
      <dgm:prSet custT="1"/>
      <dgm:spPr/>
      <dgm:t>
        <a:bodyPr/>
        <a:lstStyle/>
        <a:p>
          <a:r>
            <a:rPr lang="en-US" sz="1800" dirty="0">
              <a:effectLst/>
              <a:latin typeface="+mn-lt"/>
              <a:ea typeface="MS Mincho" panose="02020609040205080304" pitchFamily="49" charset="-128"/>
              <a:cs typeface="Arial" panose="020B0604020202020204" pitchFamily="34" charset="0"/>
            </a:rPr>
            <a:t>Activities to promote </a:t>
          </a:r>
        </a:p>
        <a:p>
          <a:r>
            <a:rPr lang="en-US" sz="1800" dirty="0">
              <a:effectLst/>
              <a:latin typeface="+mn-lt"/>
              <a:ea typeface="MS Mincho" panose="02020609040205080304" pitchFamily="49" charset="-128"/>
              <a:cs typeface="Arial" panose="020B0604020202020204" pitchFamily="34" charset="0"/>
            </a:rPr>
            <a:t>inclusion, diversity and equality</a:t>
          </a:r>
        </a:p>
      </dgm:t>
    </dgm:pt>
    <dgm:pt modelId="{A9DEC18C-F004-4860-BF1E-283730317C35}" type="parTrans" cxnId="{BB8D9901-2970-4182-852C-4F249F92747A}">
      <dgm:prSet/>
      <dgm:spPr/>
      <dgm:t>
        <a:bodyPr/>
        <a:lstStyle/>
        <a:p>
          <a:endParaRPr lang="en-US"/>
        </a:p>
      </dgm:t>
    </dgm:pt>
    <dgm:pt modelId="{C2FDF4E3-F508-4753-8B80-EDFD87AA8E3F}" type="sibTrans" cxnId="{BB8D9901-2970-4182-852C-4F249F92747A}">
      <dgm:prSet/>
      <dgm:spPr/>
      <dgm:t>
        <a:bodyPr/>
        <a:lstStyle/>
        <a:p>
          <a:endParaRPr lang="en-US"/>
        </a:p>
      </dgm:t>
    </dgm:pt>
    <dgm:pt modelId="{F96EB937-A355-47CC-8B45-16D7611073E3}">
      <dgm:prSet custT="1"/>
      <dgm:spPr/>
      <dgm:t>
        <a:bodyPr/>
        <a:lstStyle/>
        <a:p>
          <a:r>
            <a:rPr lang="fr-BE" sz="1800" dirty="0">
              <a:effectLst/>
              <a:latin typeface="+mn-lt"/>
              <a:ea typeface="MS Mincho" panose="02020609040205080304" pitchFamily="49" charset="-128"/>
              <a:cs typeface="Arial" panose="020B0604020202020204" pitchFamily="34" charset="0"/>
            </a:rPr>
            <a:t>Civil Protection</a:t>
          </a:r>
          <a:endParaRPr lang="en-US" sz="1800" dirty="0">
            <a:effectLst/>
            <a:latin typeface="+mn-lt"/>
            <a:ea typeface="MS Mincho" panose="02020609040205080304" pitchFamily="49" charset="-128"/>
            <a:cs typeface="Arial" panose="020B0604020202020204" pitchFamily="34" charset="0"/>
          </a:endParaRPr>
        </a:p>
      </dgm:t>
    </dgm:pt>
    <dgm:pt modelId="{AF9668D8-BE15-4ED0-8B5E-CDAD182190D0}" type="parTrans" cxnId="{6420C883-4764-4B84-A749-89DE0C21CAEA}">
      <dgm:prSet/>
      <dgm:spPr/>
      <dgm:t>
        <a:bodyPr/>
        <a:lstStyle/>
        <a:p>
          <a:endParaRPr lang="en-US"/>
        </a:p>
      </dgm:t>
    </dgm:pt>
    <dgm:pt modelId="{598EE483-511F-4655-B2C0-98543EDAFD13}" type="sibTrans" cxnId="{6420C883-4764-4B84-A749-89DE0C21CAEA}">
      <dgm:prSet/>
      <dgm:spPr/>
      <dgm:t>
        <a:bodyPr/>
        <a:lstStyle/>
        <a:p>
          <a:endParaRPr lang="en-US"/>
        </a:p>
      </dgm:t>
    </dgm:pt>
    <dgm:pt modelId="{6365CDE6-7C4A-4141-86E9-43622888F823}">
      <dgm:prSet custT="1"/>
      <dgm:spPr/>
      <dgm:t>
        <a:bodyPr/>
        <a:lstStyle/>
        <a:p>
          <a:r>
            <a:rPr lang="fr-BE" sz="1800" dirty="0" err="1">
              <a:effectLst/>
              <a:latin typeface="+mn-lt"/>
              <a:ea typeface="MS Mincho" panose="02020609040205080304" pitchFamily="49" charset="-128"/>
              <a:cs typeface="Arial" panose="020B0604020202020204" pitchFamily="34" charset="0"/>
            </a:rPr>
            <a:t>Humanitarian</a:t>
          </a:r>
          <a:r>
            <a:rPr lang="fr-BE" sz="1800" dirty="0">
              <a:effectLst/>
              <a:latin typeface="+mn-lt"/>
              <a:ea typeface="MS Mincho" panose="02020609040205080304" pitchFamily="49" charset="-128"/>
              <a:cs typeface="Arial" panose="020B0604020202020204" pitchFamily="34" charset="0"/>
            </a:rPr>
            <a:t> </a:t>
          </a:r>
          <a:r>
            <a:rPr lang="fr-BE" sz="1800" dirty="0" err="1">
              <a:effectLst/>
              <a:latin typeface="+mn-lt"/>
              <a:ea typeface="MS Mincho" panose="02020609040205080304" pitchFamily="49" charset="-128"/>
              <a:cs typeface="Arial" panose="020B0604020202020204" pitchFamily="34" charset="0"/>
            </a:rPr>
            <a:t>Aid</a:t>
          </a:r>
          <a:endParaRPr lang="en-US" sz="1800" dirty="0">
            <a:effectLst/>
            <a:latin typeface="+mn-lt"/>
            <a:ea typeface="MS Mincho" panose="02020609040205080304" pitchFamily="49" charset="-128"/>
            <a:cs typeface="Arial" panose="020B0604020202020204" pitchFamily="34" charset="0"/>
          </a:endParaRPr>
        </a:p>
      </dgm:t>
    </dgm:pt>
    <dgm:pt modelId="{AA59F09A-A84D-4512-AFFA-CD757753AE85}" type="parTrans" cxnId="{F01C700C-D531-4879-BB64-6E58BE111DB6}">
      <dgm:prSet/>
      <dgm:spPr/>
      <dgm:t>
        <a:bodyPr/>
        <a:lstStyle/>
        <a:p>
          <a:endParaRPr lang="en-US"/>
        </a:p>
      </dgm:t>
    </dgm:pt>
    <dgm:pt modelId="{9422C6E5-1CAC-469E-8FB0-6DEC23DB14CE}" type="sibTrans" cxnId="{F01C700C-D531-4879-BB64-6E58BE111DB6}">
      <dgm:prSet/>
      <dgm:spPr/>
      <dgm:t>
        <a:bodyPr/>
        <a:lstStyle/>
        <a:p>
          <a:endParaRPr lang="en-US"/>
        </a:p>
      </dgm:t>
    </dgm:pt>
    <dgm:pt modelId="{9592D337-BB3C-4FCA-A67D-7FE79111B4F7}">
      <dgm:prSet custT="1"/>
      <dgm:spPr/>
      <dgm:t>
        <a:bodyPr/>
        <a:lstStyle/>
        <a:p>
          <a:r>
            <a:rPr lang="fr-BE" sz="1800" dirty="0">
              <a:effectLst/>
              <a:latin typeface="+mn-lt"/>
              <a:ea typeface="MS Mincho" panose="02020609040205080304" pitchFamily="49" charset="-128"/>
              <a:cs typeface="Arial" panose="020B0604020202020204" pitchFamily="34" charset="0"/>
            </a:rPr>
            <a:t>DG ECHO</a:t>
          </a:r>
          <a:endParaRPr lang="en-US" sz="1800" dirty="0">
            <a:effectLst/>
            <a:latin typeface="+mn-lt"/>
            <a:ea typeface="MS Mincho" panose="02020609040205080304" pitchFamily="49" charset="-128"/>
            <a:cs typeface="Arial" panose="020B0604020202020204" pitchFamily="34" charset="0"/>
          </a:endParaRPr>
        </a:p>
      </dgm:t>
    </dgm:pt>
    <dgm:pt modelId="{B80DC10F-1045-4E52-A4FF-C203BAD4C500}" type="parTrans" cxnId="{223C6D9B-4E16-48B6-A0BA-335BB12DD918}">
      <dgm:prSet/>
      <dgm:spPr/>
      <dgm:t>
        <a:bodyPr/>
        <a:lstStyle/>
        <a:p>
          <a:endParaRPr lang="en-US"/>
        </a:p>
      </dgm:t>
    </dgm:pt>
    <dgm:pt modelId="{9D66F8A2-EC0B-4A95-A4C8-9BDC0C643E1A}" type="sibTrans" cxnId="{223C6D9B-4E16-48B6-A0BA-335BB12DD918}">
      <dgm:prSet/>
      <dgm:spPr/>
      <dgm:t>
        <a:bodyPr/>
        <a:lstStyle/>
        <a:p>
          <a:endParaRPr lang="en-US"/>
        </a:p>
      </dgm:t>
    </dgm:pt>
    <dgm:pt modelId="{EB080DC3-981F-49F8-8093-8EA966229CB9}" type="pres">
      <dgm:prSet presAssocID="{4485B90D-7F28-4267-805C-EF533901B696}" presName="Name0" presStyleCnt="0">
        <dgm:presLayoutVars>
          <dgm:dir/>
          <dgm:animLvl val="lvl"/>
          <dgm:resizeHandles val="exact"/>
        </dgm:presLayoutVars>
      </dgm:prSet>
      <dgm:spPr/>
    </dgm:pt>
    <dgm:pt modelId="{079658C3-1514-4C28-8E65-13C981205BA0}" type="pres">
      <dgm:prSet presAssocID="{4680C984-E75A-47BE-BC5B-CC0EBB38049D}" presName="linNode" presStyleCnt="0"/>
      <dgm:spPr/>
    </dgm:pt>
    <dgm:pt modelId="{493D690B-46D7-43AB-9699-609EC677B092}" type="pres">
      <dgm:prSet presAssocID="{4680C984-E75A-47BE-BC5B-CC0EBB38049D}" presName="parTx" presStyleLbl="revTx" presStyleIdx="0" presStyleCnt="2">
        <dgm:presLayoutVars>
          <dgm:chMax val="1"/>
          <dgm:bulletEnabled val="1"/>
        </dgm:presLayoutVars>
      </dgm:prSet>
      <dgm:spPr/>
    </dgm:pt>
    <dgm:pt modelId="{E8119891-790C-4195-BF55-D4A7A2E1AE1B}" type="pres">
      <dgm:prSet presAssocID="{4680C984-E75A-47BE-BC5B-CC0EBB38049D}" presName="bracket" presStyleLbl="parChTrans1D1" presStyleIdx="0" presStyleCnt="2"/>
      <dgm:spPr/>
    </dgm:pt>
    <dgm:pt modelId="{50870CEA-EDF0-4330-A7AF-95A29C282A54}" type="pres">
      <dgm:prSet presAssocID="{4680C984-E75A-47BE-BC5B-CC0EBB38049D}" presName="spH" presStyleCnt="0"/>
      <dgm:spPr/>
    </dgm:pt>
    <dgm:pt modelId="{E86FEA2B-C0F0-4A0A-9C8D-1D3EBE0838EE}" type="pres">
      <dgm:prSet presAssocID="{4680C984-E75A-47BE-BC5B-CC0EBB38049D}" presName="desTx" presStyleLbl="node1" presStyleIdx="0" presStyleCnt="2">
        <dgm:presLayoutVars>
          <dgm:bulletEnabled val="1"/>
        </dgm:presLayoutVars>
      </dgm:prSet>
      <dgm:spPr/>
    </dgm:pt>
    <dgm:pt modelId="{0D3CEEC3-D180-47FB-B378-992E35FFD707}" type="pres">
      <dgm:prSet presAssocID="{633B22A2-5369-454B-B070-86EE8A25840B}" presName="spV" presStyleCnt="0"/>
      <dgm:spPr/>
    </dgm:pt>
    <dgm:pt modelId="{E68D14E9-9E2C-40F7-BB55-4C9253DEC335}" type="pres">
      <dgm:prSet presAssocID="{08E1A0A1-BA5D-409C-9F3C-2EC93B314447}" presName="linNode" presStyleCnt="0"/>
      <dgm:spPr/>
    </dgm:pt>
    <dgm:pt modelId="{C0D3C111-1D52-4489-A4EA-FA08C0037BC4}" type="pres">
      <dgm:prSet presAssocID="{08E1A0A1-BA5D-409C-9F3C-2EC93B314447}" presName="parTx" presStyleLbl="revTx" presStyleIdx="1" presStyleCnt="2">
        <dgm:presLayoutVars>
          <dgm:chMax val="1"/>
          <dgm:bulletEnabled val="1"/>
        </dgm:presLayoutVars>
      </dgm:prSet>
      <dgm:spPr/>
    </dgm:pt>
    <dgm:pt modelId="{00D0ABF2-B5FE-4D1D-9432-1BA0B4EED1E5}" type="pres">
      <dgm:prSet presAssocID="{08E1A0A1-BA5D-409C-9F3C-2EC93B314447}" presName="bracket" presStyleLbl="parChTrans1D1" presStyleIdx="1" presStyleCnt="2"/>
      <dgm:spPr/>
    </dgm:pt>
    <dgm:pt modelId="{C1881DC7-81F0-40D3-B071-D722D4C74DB0}" type="pres">
      <dgm:prSet presAssocID="{08E1A0A1-BA5D-409C-9F3C-2EC93B314447}" presName="spH" presStyleCnt="0"/>
      <dgm:spPr/>
    </dgm:pt>
    <dgm:pt modelId="{02E30479-5B41-4BFC-9043-ADFE753AFAA6}" type="pres">
      <dgm:prSet presAssocID="{08E1A0A1-BA5D-409C-9F3C-2EC93B314447}" presName="desTx" presStyleLbl="node1" presStyleIdx="1" presStyleCnt="2">
        <dgm:presLayoutVars>
          <dgm:bulletEnabled val="1"/>
        </dgm:presLayoutVars>
      </dgm:prSet>
      <dgm:spPr/>
    </dgm:pt>
  </dgm:ptLst>
  <dgm:cxnLst>
    <dgm:cxn modelId="{BB8D9901-2970-4182-852C-4F249F92747A}" srcId="{08E1A0A1-BA5D-409C-9F3C-2EC93B314447}" destId="{C367C7FD-7D83-46E5-8003-EA6A3D261981}" srcOrd="0" destOrd="0" parTransId="{A9DEC18C-F004-4860-BF1E-283730317C35}" sibTransId="{C2FDF4E3-F508-4753-8B80-EDFD87AA8E3F}"/>
    <dgm:cxn modelId="{F01C700C-D531-4879-BB64-6E58BE111DB6}" srcId="{C367C7FD-7D83-46E5-8003-EA6A3D261981}" destId="{6365CDE6-7C4A-4141-86E9-43622888F823}" srcOrd="1" destOrd="0" parTransId="{AA59F09A-A84D-4512-AFFA-CD757753AE85}" sibTransId="{9422C6E5-1CAC-469E-8FB0-6DEC23DB14CE}"/>
    <dgm:cxn modelId="{C598761C-B2E9-4D51-9E23-0A8D8E0B71EC}" type="presOf" srcId="{F96EB937-A355-47CC-8B45-16D7611073E3}" destId="{02E30479-5B41-4BFC-9043-ADFE753AFAA6}" srcOrd="0" destOrd="1" presId="urn:diagrams.loki3.com/BracketList"/>
    <dgm:cxn modelId="{CFB4AD30-3B94-4404-A651-7E63B3A3FA9C}" type="presOf" srcId="{4485B90D-7F28-4267-805C-EF533901B696}" destId="{EB080DC3-981F-49F8-8093-8EA966229CB9}" srcOrd="0" destOrd="0" presId="urn:diagrams.loki3.com/BracketList"/>
    <dgm:cxn modelId="{70443032-D0EE-4EE9-96D6-6E4AD667AFAA}" type="presOf" srcId="{B09D8935-9EFD-4C70-8460-1123987341C1}" destId="{E86FEA2B-C0F0-4A0A-9C8D-1D3EBE0838EE}" srcOrd="0" destOrd="0" presId="urn:diagrams.loki3.com/BracketList"/>
    <dgm:cxn modelId="{D64A1053-4DE8-4C01-A1F8-C45145893CCB}" srcId="{4485B90D-7F28-4267-805C-EF533901B696}" destId="{4680C984-E75A-47BE-BC5B-CC0EBB38049D}" srcOrd="0" destOrd="0" parTransId="{200CE313-B867-41D4-BE5F-0B570633CB57}" sibTransId="{633B22A2-5369-454B-B070-86EE8A25840B}"/>
    <dgm:cxn modelId="{A3337A7F-19A4-4156-B779-1B2F0D9D0E75}" type="presOf" srcId="{9592D337-BB3C-4FCA-A67D-7FE79111B4F7}" destId="{02E30479-5B41-4BFC-9043-ADFE753AFAA6}" srcOrd="0" destOrd="3" presId="urn:diagrams.loki3.com/BracketList"/>
    <dgm:cxn modelId="{6420C883-4764-4B84-A749-89DE0C21CAEA}" srcId="{C367C7FD-7D83-46E5-8003-EA6A3D261981}" destId="{F96EB937-A355-47CC-8B45-16D7611073E3}" srcOrd="0" destOrd="0" parTransId="{AF9668D8-BE15-4ED0-8B5E-CDAD182190D0}" sibTransId="{598EE483-511F-4655-B2C0-98543EDAFD13}"/>
    <dgm:cxn modelId="{223C6D9B-4E16-48B6-A0BA-335BB12DD918}" srcId="{C367C7FD-7D83-46E5-8003-EA6A3D261981}" destId="{9592D337-BB3C-4FCA-A67D-7FE79111B4F7}" srcOrd="2" destOrd="0" parTransId="{B80DC10F-1045-4E52-A4FF-C203BAD4C500}" sibTransId="{9D66F8A2-EC0B-4A95-A4C8-9BDC0C643E1A}"/>
    <dgm:cxn modelId="{02B079A0-9EBE-457D-832A-259AF44F8E25}" srcId="{4485B90D-7F28-4267-805C-EF533901B696}" destId="{08E1A0A1-BA5D-409C-9F3C-2EC93B314447}" srcOrd="1" destOrd="0" parTransId="{856C05B8-0C3D-4F4A-8A52-1B4D6FE37073}" sibTransId="{06909B91-97CE-4716-A39A-0D979A1FEC9A}"/>
    <dgm:cxn modelId="{F3138EAD-6805-4E32-A8CF-704DDA4CD296}" type="presOf" srcId="{6365CDE6-7C4A-4141-86E9-43622888F823}" destId="{02E30479-5B41-4BFC-9043-ADFE753AFAA6}" srcOrd="0" destOrd="2" presId="urn:diagrams.loki3.com/BracketList"/>
    <dgm:cxn modelId="{1DFD04C9-91FA-40DC-9D22-3607F75CB936}" type="presOf" srcId="{4680C984-E75A-47BE-BC5B-CC0EBB38049D}" destId="{493D690B-46D7-43AB-9699-609EC677B092}" srcOrd="0" destOrd="0" presId="urn:diagrams.loki3.com/BracketList"/>
    <dgm:cxn modelId="{E53632CE-441D-4A3D-80E8-83A6D9FFE8F5}" type="presOf" srcId="{08E1A0A1-BA5D-409C-9F3C-2EC93B314447}" destId="{C0D3C111-1D52-4489-A4EA-FA08C0037BC4}" srcOrd="0" destOrd="0" presId="urn:diagrams.loki3.com/BracketList"/>
    <dgm:cxn modelId="{975DD3E6-66AD-41C4-A56E-2F14BF9CA320}" type="presOf" srcId="{C367C7FD-7D83-46E5-8003-EA6A3D261981}" destId="{02E30479-5B41-4BFC-9043-ADFE753AFAA6}" srcOrd="0" destOrd="0" presId="urn:diagrams.loki3.com/BracketList"/>
    <dgm:cxn modelId="{8DD294E9-C8BC-43AB-995D-A14E42DF714E}" srcId="{4680C984-E75A-47BE-BC5B-CC0EBB38049D}" destId="{B09D8935-9EFD-4C70-8460-1123987341C1}" srcOrd="0" destOrd="0" parTransId="{2ADA35F5-28E7-4ACD-AAB2-AA34B3F5CFA5}" sibTransId="{3ADE061F-C3C2-4D5E-A9E9-D89A2D5D7F8C}"/>
    <dgm:cxn modelId="{4D4196A4-114F-4563-8E4C-27B6A9CEC253}" type="presParOf" srcId="{EB080DC3-981F-49F8-8093-8EA966229CB9}" destId="{079658C3-1514-4C28-8E65-13C981205BA0}" srcOrd="0" destOrd="0" presId="urn:diagrams.loki3.com/BracketList"/>
    <dgm:cxn modelId="{E96460C3-1EBA-45E8-B4C1-38A71D99EDDC}" type="presParOf" srcId="{079658C3-1514-4C28-8E65-13C981205BA0}" destId="{493D690B-46D7-43AB-9699-609EC677B092}" srcOrd="0" destOrd="0" presId="urn:diagrams.loki3.com/BracketList"/>
    <dgm:cxn modelId="{083FCBD8-12D2-4C98-A6C8-BA5FB2D920A9}" type="presParOf" srcId="{079658C3-1514-4C28-8E65-13C981205BA0}" destId="{E8119891-790C-4195-BF55-D4A7A2E1AE1B}" srcOrd="1" destOrd="0" presId="urn:diagrams.loki3.com/BracketList"/>
    <dgm:cxn modelId="{CAAE4E25-FB57-48E8-B348-C2DC143634CF}" type="presParOf" srcId="{079658C3-1514-4C28-8E65-13C981205BA0}" destId="{50870CEA-EDF0-4330-A7AF-95A29C282A54}" srcOrd="2" destOrd="0" presId="urn:diagrams.loki3.com/BracketList"/>
    <dgm:cxn modelId="{3BF93DDE-A831-40ED-AEBC-4AE5F3B9C257}" type="presParOf" srcId="{079658C3-1514-4C28-8E65-13C981205BA0}" destId="{E86FEA2B-C0F0-4A0A-9C8D-1D3EBE0838EE}" srcOrd="3" destOrd="0" presId="urn:diagrams.loki3.com/BracketList"/>
    <dgm:cxn modelId="{552ADCFA-DC14-4F5F-8DD0-797A9ACE9C0F}" type="presParOf" srcId="{EB080DC3-981F-49F8-8093-8EA966229CB9}" destId="{0D3CEEC3-D180-47FB-B378-992E35FFD707}" srcOrd="1" destOrd="0" presId="urn:diagrams.loki3.com/BracketList"/>
    <dgm:cxn modelId="{1C34A980-D564-461B-9875-4A293D9AEB9A}" type="presParOf" srcId="{EB080DC3-981F-49F8-8093-8EA966229CB9}" destId="{E68D14E9-9E2C-40F7-BB55-4C9253DEC335}" srcOrd="2" destOrd="0" presId="urn:diagrams.loki3.com/BracketList"/>
    <dgm:cxn modelId="{48013FD9-0016-49E9-9DB2-C1E7B8C915C2}" type="presParOf" srcId="{E68D14E9-9E2C-40F7-BB55-4C9253DEC335}" destId="{C0D3C111-1D52-4489-A4EA-FA08C0037BC4}" srcOrd="0" destOrd="0" presId="urn:diagrams.loki3.com/BracketList"/>
    <dgm:cxn modelId="{51BB438A-B62A-4CB2-9142-D96C2B621EC6}" type="presParOf" srcId="{E68D14E9-9E2C-40F7-BB55-4C9253DEC335}" destId="{00D0ABF2-B5FE-4D1D-9432-1BA0B4EED1E5}" srcOrd="1" destOrd="0" presId="urn:diagrams.loki3.com/BracketList"/>
    <dgm:cxn modelId="{53CF04F0-C4C7-487D-B68F-E990FB075FB2}" type="presParOf" srcId="{E68D14E9-9E2C-40F7-BB55-4C9253DEC335}" destId="{C1881DC7-81F0-40D3-B071-D722D4C74DB0}" srcOrd="2" destOrd="0" presId="urn:diagrams.loki3.com/BracketList"/>
    <dgm:cxn modelId="{CF1C45E1-AE7A-42A8-A98A-E59AE0EDCEFD}" type="presParOf" srcId="{E68D14E9-9E2C-40F7-BB55-4C9253DEC335}" destId="{02E30479-5B41-4BFC-9043-ADFE753AFAA6}" srcOrd="3" destOrd="0" presId="urn:diagrams.loki3.com/Bracke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16EEF8-8BE2-4436-B1A4-116C0061915B}">
      <dsp:nvSpPr>
        <dsp:cNvPr id="0" name=""/>
        <dsp:cNvSpPr/>
      </dsp:nvSpPr>
      <dsp:spPr>
        <a:xfrm>
          <a:off x="3031" y="602104"/>
          <a:ext cx="1076072" cy="10760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BE" sz="1400" kern="1200" dirty="0"/>
            <a:t>Diversity</a:t>
          </a:r>
          <a:endParaRPr lang="en-GB" sz="1400" kern="1200" dirty="0"/>
        </a:p>
      </dsp:txBody>
      <dsp:txXfrm>
        <a:off x="160618" y="759691"/>
        <a:ext cx="760898" cy="760898"/>
      </dsp:txXfrm>
    </dsp:sp>
    <dsp:sp modelId="{457FE60C-BABD-4199-B177-991B07FF6E78}">
      <dsp:nvSpPr>
        <dsp:cNvPr id="0" name=""/>
        <dsp:cNvSpPr/>
      </dsp:nvSpPr>
      <dsp:spPr>
        <a:xfrm>
          <a:off x="229006" y="1765554"/>
          <a:ext cx="624122" cy="624122"/>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311733" y="2004218"/>
        <a:ext cx="458668" cy="146794"/>
      </dsp:txXfrm>
    </dsp:sp>
    <dsp:sp modelId="{6473290D-1D80-4F13-99E1-E2951497FB22}">
      <dsp:nvSpPr>
        <dsp:cNvPr id="0" name=""/>
        <dsp:cNvSpPr/>
      </dsp:nvSpPr>
      <dsp:spPr>
        <a:xfrm>
          <a:off x="3031" y="2477054"/>
          <a:ext cx="1076072" cy="10760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BE" sz="1400" kern="1200" dirty="0"/>
            <a:t>Inclusion</a:t>
          </a:r>
          <a:endParaRPr lang="en-GB" sz="1400" kern="1200" dirty="0"/>
        </a:p>
      </dsp:txBody>
      <dsp:txXfrm>
        <a:off x="160618" y="2634641"/>
        <a:ext cx="760898" cy="760898"/>
      </dsp:txXfrm>
    </dsp:sp>
    <dsp:sp modelId="{B8F3C168-6577-4683-BC1C-706880A843B5}">
      <dsp:nvSpPr>
        <dsp:cNvPr id="0" name=""/>
        <dsp:cNvSpPr/>
      </dsp:nvSpPr>
      <dsp:spPr>
        <a:xfrm>
          <a:off x="1240515" y="1877466"/>
          <a:ext cx="342191" cy="40029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1240515" y="1957526"/>
        <a:ext cx="239534" cy="240179"/>
      </dsp:txXfrm>
    </dsp:sp>
    <dsp:sp modelId="{E1ABA5E9-26D4-46E2-98BC-5949422F94AD}">
      <dsp:nvSpPr>
        <dsp:cNvPr id="0" name=""/>
        <dsp:cNvSpPr/>
      </dsp:nvSpPr>
      <dsp:spPr>
        <a:xfrm>
          <a:off x="1724747" y="1001543"/>
          <a:ext cx="2152145" cy="21521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Equality</a:t>
          </a:r>
          <a:endParaRPr lang="en-GB" sz="1400" kern="1200" dirty="0"/>
        </a:p>
      </dsp:txBody>
      <dsp:txXfrm>
        <a:off x="2039921" y="1316717"/>
        <a:ext cx="1521797" cy="15217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16EEF8-8BE2-4436-B1A4-116C0061915B}">
      <dsp:nvSpPr>
        <dsp:cNvPr id="0" name=""/>
        <dsp:cNvSpPr/>
      </dsp:nvSpPr>
      <dsp:spPr>
        <a:xfrm>
          <a:off x="3031" y="602104"/>
          <a:ext cx="1076072" cy="10760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BE" sz="1400" kern="1200" dirty="0"/>
            <a:t>Diversity</a:t>
          </a:r>
          <a:endParaRPr lang="en-GB" sz="1400" kern="1200" dirty="0"/>
        </a:p>
      </dsp:txBody>
      <dsp:txXfrm>
        <a:off x="160618" y="759691"/>
        <a:ext cx="760898" cy="760898"/>
      </dsp:txXfrm>
    </dsp:sp>
    <dsp:sp modelId="{457FE60C-BABD-4199-B177-991B07FF6E78}">
      <dsp:nvSpPr>
        <dsp:cNvPr id="0" name=""/>
        <dsp:cNvSpPr/>
      </dsp:nvSpPr>
      <dsp:spPr>
        <a:xfrm>
          <a:off x="229006" y="1765554"/>
          <a:ext cx="624122" cy="624122"/>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311733" y="2004218"/>
        <a:ext cx="458668" cy="146794"/>
      </dsp:txXfrm>
    </dsp:sp>
    <dsp:sp modelId="{6473290D-1D80-4F13-99E1-E2951497FB22}">
      <dsp:nvSpPr>
        <dsp:cNvPr id="0" name=""/>
        <dsp:cNvSpPr/>
      </dsp:nvSpPr>
      <dsp:spPr>
        <a:xfrm>
          <a:off x="3031" y="2477054"/>
          <a:ext cx="1076072" cy="10760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BE" sz="1400" kern="1200" dirty="0"/>
            <a:t>Inclusion</a:t>
          </a:r>
          <a:endParaRPr lang="en-GB" sz="1400" kern="1200" dirty="0"/>
        </a:p>
      </dsp:txBody>
      <dsp:txXfrm>
        <a:off x="160618" y="2634641"/>
        <a:ext cx="760898" cy="760898"/>
      </dsp:txXfrm>
    </dsp:sp>
    <dsp:sp modelId="{B8F3C168-6577-4683-BC1C-706880A843B5}">
      <dsp:nvSpPr>
        <dsp:cNvPr id="0" name=""/>
        <dsp:cNvSpPr/>
      </dsp:nvSpPr>
      <dsp:spPr>
        <a:xfrm>
          <a:off x="1240515" y="1877466"/>
          <a:ext cx="342191" cy="40029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1240515" y="1957526"/>
        <a:ext cx="239534" cy="240179"/>
      </dsp:txXfrm>
    </dsp:sp>
    <dsp:sp modelId="{E1ABA5E9-26D4-46E2-98BC-5949422F94AD}">
      <dsp:nvSpPr>
        <dsp:cNvPr id="0" name=""/>
        <dsp:cNvSpPr/>
      </dsp:nvSpPr>
      <dsp:spPr>
        <a:xfrm>
          <a:off x="1724747" y="1001543"/>
          <a:ext cx="2152145" cy="21521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Equality</a:t>
          </a:r>
          <a:endParaRPr lang="en-GB" sz="1400" kern="1200" dirty="0"/>
        </a:p>
      </dsp:txBody>
      <dsp:txXfrm>
        <a:off x="2039921" y="1316717"/>
        <a:ext cx="1521797" cy="1521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16EEF8-8BE2-4436-B1A4-116C0061915B}">
      <dsp:nvSpPr>
        <dsp:cNvPr id="0" name=""/>
        <dsp:cNvSpPr/>
      </dsp:nvSpPr>
      <dsp:spPr>
        <a:xfrm>
          <a:off x="3031" y="602104"/>
          <a:ext cx="1076072" cy="10760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BE" sz="1400" kern="1200" dirty="0"/>
            <a:t>Diversity</a:t>
          </a:r>
          <a:endParaRPr lang="en-GB" sz="1400" kern="1200" dirty="0"/>
        </a:p>
      </dsp:txBody>
      <dsp:txXfrm>
        <a:off x="160618" y="759691"/>
        <a:ext cx="760898" cy="760898"/>
      </dsp:txXfrm>
    </dsp:sp>
    <dsp:sp modelId="{457FE60C-BABD-4199-B177-991B07FF6E78}">
      <dsp:nvSpPr>
        <dsp:cNvPr id="0" name=""/>
        <dsp:cNvSpPr/>
      </dsp:nvSpPr>
      <dsp:spPr>
        <a:xfrm>
          <a:off x="229006" y="1765554"/>
          <a:ext cx="624122" cy="624122"/>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311733" y="2004218"/>
        <a:ext cx="458668" cy="146794"/>
      </dsp:txXfrm>
    </dsp:sp>
    <dsp:sp modelId="{6473290D-1D80-4F13-99E1-E2951497FB22}">
      <dsp:nvSpPr>
        <dsp:cNvPr id="0" name=""/>
        <dsp:cNvSpPr/>
      </dsp:nvSpPr>
      <dsp:spPr>
        <a:xfrm>
          <a:off x="3031" y="2477054"/>
          <a:ext cx="1076072" cy="107607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BE" sz="1400" kern="1200" dirty="0"/>
            <a:t>Inclusion</a:t>
          </a:r>
          <a:endParaRPr lang="en-GB" sz="1400" kern="1200" dirty="0"/>
        </a:p>
      </dsp:txBody>
      <dsp:txXfrm>
        <a:off x="160618" y="2634641"/>
        <a:ext cx="760898" cy="760898"/>
      </dsp:txXfrm>
    </dsp:sp>
    <dsp:sp modelId="{B8F3C168-6577-4683-BC1C-706880A843B5}">
      <dsp:nvSpPr>
        <dsp:cNvPr id="0" name=""/>
        <dsp:cNvSpPr/>
      </dsp:nvSpPr>
      <dsp:spPr>
        <a:xfrm>
          <a:off x="1240515" y="1877466"/>
          <a:ext cx="342191" cy="40029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1240515" y="1957526"/>
        <a:ext cx="239534" cy="240179"/>
      </dsp:txXfrm>
    </dsp:sp>
    <dsp:sp modelId="{E1ABA5E9-26D4-46E2-98BC-5949422F94AD}">
      <dsp:nvSpPr>
        <dsp:cNvPr id="0" name=""/>
        <dsp:cNvSpPr/>
      </dsp:nvSpPr>
      <dsp:spPr>
        <a:xfrm>
          <a:off x="1724747" y="1001543"/>
          <a:ext cx="2152145" cy="21521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Equality</a:t>
          </a:r>
          <a:endParaRPr lang="en-GB" sz="1400" kern="1200" dirty="0"/>
        </a:p>
      </dsp:txBody>
      <dsp:txXfrm>
        <a:off x="2039921" y="1316717"/>
        <a:ext cx="1521797" cy="15217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D690B-46D7-43AB-9699-609EC677B092}">
      <dsp:nvSpPr>
        <dsp:cNvPr id="0" name=""/>
        <dsp:cNvSpPr/>
      </dsp:nvSpPr>
      <dsp:spPr>
        <a:xfrm>
          <a:off x="2454" y="478247"/>
          <a:ext cx="1255435" cy="735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55880" rIns="156464" bIns="55880" numCol="1" spcCol="1270" anchor="ctr" anchorCtr="0">
          <a:noAutofit/>
        </a:bodyPr>
        <a:lstStyle/>
        <a:p>
          <a:pPr marL="0" lvl="0" indent="0" algn="r" defTabSz="977900">
            <a:lnSpc>
              <a:spcPct val="90000"/>
            </a:lnSpc>
            <a:spcBef>
              <a:spcPct val="0"/>
            </a:spcBef>
            <a:spcAft>
              <a:spcPct val="35000"/>
            </a:spcAft>
            <a:buNone/>
          </a:pPr>
          <a:r>
            <a:rPr lang="fr-BE" sz="2200" kern="1200" dirty="0"/>
            <a:t>Last update</a:t>
          </a:r>
          <a:endParaRPr lang="en-US" sz="2200" kern="1200" dirty="0"/>
        </a:p>
      </dsp:txBody>
      <dsp:txXfrm>
        <a:off x="2454" y="478247"/>
        <a:ext cx="1255435" cy="735075"/>
      </dsp:txXfrm>
    </dsp:sp>
    <dsp:sp modelId="{E8119891-790C-4195-BF55-D4A7A2E1AE1B}">
      <dsp:nvSpPr>
        <dsp:cNvPr id="0" name=""/>
        <dsp:cNvSpPr/>
      </dsp:nvSpPr>
      <dsp:spPr>
        <a:xfrm>
          <a:off x="1257889" y="478247"/>
          <a:ext cx="251087" cy="735075"/>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6FEA2B-C0F0-4A0A-9C8D-1D3EBE0838EE}">
      <dsp:nvSpPr>
        <dsp:cNvPr id="0" name=""/>
        <dsp:cNvSpPr/>
      </dsp:nvSpPr>
      <dsp:spPr>
        <a:xfrm>
          <a:off x="1609411" y="478247"/>
          <a:ext cx="3414783" cy="7350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fr-BE" sz="1800" kern="1200" dirty="0" err="1">
              <a:latin typeface="+mn-lt"/>
            </a:rPr>
            <a:t>November</a:t>
          </a:r>
          <a:r>
            <a:rPr lang="fr-BE" sz="1800" kern="1200" dirty="0">
              <a:latin typeface="+mn-lt"/>
            </a:rPr>
            <a:t> 2023</a:t>
          </a:r>
          <a:endParaRPr lang="en-US" sz="1800" kern="1200" dirty="0">
            <a:latin typeface="+mn-lt"/>
          </a:endParaRPr>
        </a:p>
      </dsp:txBody>
      <dsp:txXfrm>
        <a:off x="1609411" y="478247"/>
        <a:ext cx="3414783" cy="735075"/>
      </dsp:txXfrm>
    </dsp:sp>
    <dsp:sp modelId="{C0D3C111-1D52-4489-A4EA-FA08C0037BC4}">
      <dsp:nvSpPr>
        <dsp:cNvPr id="0" name=""/>
        <dsp:cNvSpPr/>
      </dsp:nvSpPr>
      <dsp:spPr>
        <a:xfrm>
          <a:off x="2454" y="1864247"/>
          <a:ext cx="1255435" cy="43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55880" rIns="156464" bIns="55880" numCol="1" spcCol="1270" anchor="ctr" anchorCtr="0">
          <a:noAutofit/>
        </a:bodyPr>
        <a:lstStyle/>
        <a:p>
          <a:pPr marL="0" lvl="0" indent="0" algn="r" defTabSz="977900">
            <a:lnSpc>
              <a:spcPct val="90000"/>
            </a:lnSpc>
            <a:spcBef>
              <a:spcPct val="0"/>
            </a:spcBef>
            <a:spcAft>
              <a:spcPct val="35000"/>
            </a:spcAft>
            <a:buNone/>
          </a:pPr>
          <a:r>
            <a:rPr lang="fr-BE" sz="2200" kern="1200" dirty="0"/>
            <a:t>Content</a:t>
          </a:r>
          <a:endParaRPr lang="en-US" sz="2200" kern="1200" dirty="0"/>
        </a:p>
      </dsp:txBody>
      <dsp:txXfrm>
        <a:off x="2454" y="1864247"/>
        <a:ext cx="1255435" cy="435600"/>
      </dsp:txXfrm>
    </dsp:sp>
    <dsp:sp modelId="{00D0ABF2-B5FE-4D1D-9432-1BA0B4EED1E5}">
      <dsp:nvSpPr>
        <dsp:cNvPr id="0" name=""/>
        <dsp:cNvSpPr/>
      </dsp:nvSpPr>
      <dsp:spPr>
        <a:xfrm>
          <a:off x="1257889" y="1292522"/>
          <a:ext cx="251087" cy="157905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2E30479-5B41-4BFC-9043-ADFE753AFAA6}">
      <dsp:nvSpPr>
        <dsp:cNvPr id="0" name=""/>
        <dsp:cNvSpPr/>
      </dsp:nvSpPr>
      <dsp:spPr>
        <a:xfrm>
          <a:off x="1609411" y="1292522"/>
          <a:ext cx="3414783" cy="15790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effectLst/>
              <a:latin typeface="+mn-lt"/>
              <a:ea typeface="MS Mincho" panose="02020609040205080304" pitchFamily="49" charset="-128"/>
              <a:cs typeface="Arial" panose="020B0604020202020204" pitchFamily="34" charset="0"/>
            </a:rPr>
            <a:t>Activities to promote </a:t>
          </a:r>
        </a:p>
        <a:p>
          <a:pPr marL="171450" lvl="1" indent="-171450" algn="l" defTabSz="800100">
            <a:lnSpc>
              <a:spcPct val="90000"/>
            </a:lnSpc>
            <a:spcBef>
              <a:spcPct val="0"/>
            </a:spcBef>
            <a:spcAft>
              <a:spcPct val="15000"/>
            </a:spcAft>
            <a:buChar char="•"/>
          </a:pPr>
          <a:r>
            <a:rPr lang="en-US" sz="1800" kern="1200" dirty="0">
              <a:effectLst/>
              <a:latin typeface="+mn-lt"/>
              <a:ea typeface="MS Mincho" panose="02020609040205080304" pitchFamily="49" charset="-128"/>
              <a:cs typeface="Arial" panose="020B0604020202020204" pitchFamily="34" charset="0"/>
            </a:rPr>
            <a:t>inclusion, diversity and equality</a:t>
          </a:r>
        </a:p>
        <a:p>
          <a:pPr marL="342900" lvl="2" indent="-171450" algn="l" defTabSz="800100">
            <a:lnSpc>
              <a:spcPct val="90000"/>
            </a:lnSpc>
            <a:spcBef>
              <a:spcPct val="0"/>
            </a:spcBef>
            <a:spcAft>
              <a:spcPct val="15000"/>
            </a:spcAft>
            <a:buChar char="•"/>
          </a:pPr>
          <a:r>
            <a:rPr lang="fr-BE" sz="1800" kern="1200" dirty="0">
              <a:effectLst/>
              <a:latin typeface="+mn-lt"/>
              <a:ea typeface="MS Mincho" panose="02020609040205080304" pitchFamily="49" charset="-128"/>
              <a:cs typeface="Arial" panose="020B0604020202020204" pitchFamily="34" charset="0"/>
            </a:rPr>
            <a:t>Civil Protection</a:t>
          </a:r>
          <a:endParaRPr lang="en-US" sz="1800" kern="1200" dirty="0">
            <a:effectLst/>
            <a:latin typeface="+mn-lt"/>
            <a:ea typeface="MS Mincho" panose="02020609040205080304" pitchFamily="49" charset="-128"/>
            <a:cs typeface="Arial" panose="020B0604020202020204" pitchFamily="34" charset="0"/>
          </a:endParaRPr>
        </a:p>
        <a:p>
          <a:pPr marL="342900" lvl="2" indent="-171450" algn="l" defTabSz="800100">
            <a:lnSpc>
              <a:spcPct val="90000"/>
            </a:lnSpc>
            <a:spcBef>
              <a:spcPct val="0"/>
            </a:spcBef>
            <a:spcAft>
              <a:spcPct val="15000"/>
            </a:spcAft>
            <a:buChar char="•"/>
          </a:pPr>
          <a:r>
            <a:rPr lang="fr-BE" sz="1800" kern="1200" dirty="0" err="1">
              <a:effectLst/>
              <a:latin typeface="+mn-lt"/>
              <a:ea typeface="MS Mincho" panose="02020609040205080304" pitchFamily="49" charset="-128"/>
              <a:cs typeface="Arial" panose="020B0604020202020204" pitchFamily="34" charset="0"/>
            </a:rPr>
            <a:t>Humanitarian</a:t>
          </a:r>
          <a:r>
            <a:rPr lang="fr-BE" sz="1800" kern="1200" dirty="0">
              <a:effectLst/>
              <a:latin typeface="+mn-lt"/>
              <a:ea typeface="MS Mincho" panose="02020609040205080304" pitchFamily="49" charset="-128"/>
              <a:cs typeface="Arial" panose="020B0604020202020204" pitchFamily="34" charset="0"/>
            </a:rPr>
            <a:t> </a:t>
          </a:r>
          <a:r>
            <a:rPr lang="fr-BE" sz="1800" kern="1200" dirty="0" err="1">
              <a:effectLst/>
              <a:latin typeface="+mn-lt"/>
              <a:ea typeface="MS Mincho" panose="02020609040205080304" pitchFamily="49" charset="-128"/>
              <a:cs typeface="Arial" panose="020B0604020202020204" pitchFamily="34" charset="0"/>
            </a:rPr>
            <a:t>Aid</a:t>
          </a:r>
          <a:endParaRPr lang="en-US" sz="1800" kern="1200" dirty="0">
            <a:effectLst/>
            <a:latin typeface="+mn-lt"/>
            <a:ea typeface="MS Mincho" panose="02020609040205080304" pitchFamily="49" charset="-128"/>
            <a:cs typeface="Arial" panose="020B0604020202020204" pitchFamily="34" charset="0"/>
          </a:endParaRPr>
        </a:p>
        <a:p>
          <a:pPr marL="342900" lvl="2" indent="-171450" algn="l" defTabSz="800100">
            <a:lnSpc>
              <a:spcPct val="90000"/>
            </a:lnSpc>
            <a:spcBef>
              <a:spcPct val="0"/>
            </a:spcBef>
            <a:spcAft>
              <a:spcPct val="15000"/>
            </a:spcAft>
            <a:buChar char="•"/>
          </a:pPr>
          <a:r>
            <a:rPr lang="fr-BE" sz="1800" kern="1200" dirty="0">
              <a:effectLst/>
              <a:latin typeface="+mn-lt"/>
              <a:ea typeface="MS Mincho" panose="02020609040205080304" pitchFamily="49" charset="-128"/>
              <a:cs typeface="Arial" panose="020B0604020202020204" pitchFamily="34" charset="0"/>
            </a:rPr>
            <a:t>DG ECHO</a:t>
          </a:r>
          <a:endParaRPr lang="en-US" sz="1800" kern="1200" dirty="0">
            <a:effectLst/>
            <a:latin typeface="+mn-lt"/>
            <a:ea typeface="MS Mincho" panose="02020609040205080304" pitchFamily="49" charset="-128"/>
            <a:cs typeface="Arial" panose="020B0604020202020204" pitchFamily="34" charset="0"/>
          </a:endParaRPr>
        </a:p>
      </dsp:txBody>
      <dsp:txXfrm>
        <a:off x="1609411" y="1292522"/>
        <a:ext cx="3414783" cy="1579050"/>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4.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CDDB3741-3052-47B9-800E-AC16EA621B81}" type="datetimeFigureOut">
              <a:rPr lang="en-IE" smtClean="0"/>
              <a:t>29/11/2024</a:t>
            </a:fld>
            <a:endParaRPr lang="en-IE"/>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1FA56013-8BCD-4AE3-AFDB-A871B2660F23}" type="slidenum">
              <a:rPr lang="en-IE" smtClean="0"/>
              <a:t>‹#›</a:t>
            </a:fld>
            <a:endParaRPr lang="en-IE"/>
          </a:p>
        </p:txBody>
      </p:sp>
    </p:spTree>
    <p:extLst>
      <p:ext uri="{BB962C8B-B14F-4D97-AF65-F5344CB8AC3E}">
        <p14:creationId xmlns:p14="http://schemas.microsoft.com/office/powerpoint/2010/main" val="519183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ur-lex.europa.eu/legal-content/EN/TXT/PDF/?uri=CELEX:02013D1313-20190321"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latin typeface="+mn-lt"/>
            </a:endParaRPr>
          </a:p>
        </p:txBody>
      </p:sp>
      <p:sp>
        <p:nvSpPr>
          <p:cNvPr id="4" name="Slide Number Placeholder 3"/>
          <p:cNvSpPr>
            <a:spLocks noGrp="1"/>
          </p:cNvSpPr>
          <p:nvPr>
            <p:ph type="sldNum" sz="quarter" idx="5"/>
          </p:nvPr>
        </p:nvSpPr>
        <p:spPr/>
        <p:txBody>
          <a:bodyPr/>
          <a:lstStyle/>
          <a:p>
            <a:fld id="{1FA56013-8BCD-4AE3-AFDB-A871B2660F23}" type="slidenum">
              <a:rPr lang="en-IE" smtClean="0"/>
              <a:t>1</a:t>
            </a:fld>
            <a:endParaRPr lang="en-IE"/>
          </a:p>
        </p:txBody>
      </p:sp>
    </p:spTree>
    <p:extLst>
      <p:ext uri="{BB962C8B-B14F-4D97-AF65-F5344CB8AC3E}">
        <p14:creationId xmlns:p14="http://schemas.microsoft.com/office/powerpoint/2010/main" val="369744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400" dirty="0">
                <a:latin typeface="+mn-lt"/>
              </a:rPr>
              <a:t>Original picture of the template replaced by another one showing more diversity,</a:t>
            </a:r>
          </a:p>
        </p:txBody>
      </p:sp>
      <p:sp>
        <p:nvSpPr>
          <p:cNvPr id="4" name="Slide Number Placeholder 3"/>
          <p:cNvSpPr>
            <a:spLocks noGrp="1"/>
          </p:cNvSpPr>
          <p:nvPr>
            <p:ph type="sldNum" sz="quarter" idx="5"/>
          </p:nvPr>
        </p:nvSpPr>
        <p:spPr/>
        <p:txBody>
          <a:bodyPr/>
          <a:lstStyle/>
          <a:p>
            <a:fld id="{1FA56013-8BCD-4AE3-AFDB-A871B2660F23}" type="slidenum">
              <a:rPr lang="en-IE" smtClean="0"/>
              <a:t>2</a:t>
            </a:fld>
            <a:endParaRPr lang="en-IE"/>
          </a:p>
        </p:txBody>
      </p:sp>
    </p:spTree>
    <p:extLst>
      <p:ext uri="{BB962C8B-B14F-4D97-AF65-F5344CB8AC3E}">
        <p14:creationId xmlns:p14="http://schemas.microsoft.com/office/powerpoint/2010/main" val="2995507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IE" sz="1400" dirty="0">
                <a:latin typeface="+mn-lt"/>
              </a:rPr>
              <a:t>We have to address the Diversity and Inclusion topic because</a:t>
            </a:r>
          </a:p>
          <a:p>
            <a:pPr marL="228600" indent="-228600">
              <a:buFont typeface="+mj-lt"/>
              <a:buAutoNum type="arabicPeriod"/>
            </a:pPr>
            <a:r>
              <a:rPr lang="en-IE" sz="1400" dirty="0">
                <a:latin typeface="+mn-lt"/>
              </a:rPr>
              <a:t>It matters for the European union</a:t>
            </a:r>
          </a:p>
          <a:p>
            <a:pPr marL="228600" indent="-228600">
              <a:buFont typeface="+mj-lt"/>
              <a:buAutoNum type="arabicPeriod"/>
            </a:pPr>
            <a:r>
              <a:rPr lang="en-IE" sz="1400" dirty="0">
                <a:latin typeface="+mn-lt"/>
              </a:rPr>
              <a:t>It matters for DG ECHO</a:t>
            </a:r>
          </a:p>
          <a:p>
            <a:pPr marL="228600" indent="-228600">
              <a:buFont typeface="+mj-lt"/>
              <a:buAutoNum type="arabicPeriod"/>
            </a:pPr>
            <a:r>
              <a:rPr lang="en-IE" sz="1400" dirty="0">
                <a:latin typeface="+mn-lt"/>
              </a:rPr>
              <a:t>And it matters within the framework of the UCPM</a:t>
            </a:r>
          </a:p>
          <a:p>
            <a:pPr marL="0" indent="0">
              <a:buFont typeface="+mj-lt"/>
              <a:buNone/>
            </a:pPr>
            <a:endParaRPr lang="en-IE" sz="1400" dirty="0">
              <a:latin typeface="+mn-lt"/>
            </a:endParaRPr>
          </a:p>
          <a:p>
            <a:pPr marL="0" indent="0">
              <a:buFont typeface="+mj-lt"/>
              <a:buNone/>
            </a:pPr>
            <a:r>
              <a:rPr lang="en-IE" sz="1400" dirty="0">
                <a:latin typeface="+mn-lt"/>
              </a:rPr>
              <a:t>We will fist address these three parts and then, we will continue this session with group discussions, to get your views on this Diversity and inclusion topic</a:t>
            </a:r>
          </a:p>
          <a:p>
            <a:pPr marL="228600" indent="-228600">
              <a:buFont typeface="+mj-lt"/>
              <a:buAutoNum type="arabicPeriod"/>
            </a:pPr>
            <a:endParaRPr lang="en-IE" sz="1400" dirty="0">
              <a:latin typeface="+mn-lt"/>
            </a:endParaRPr>
          </a:p>
          <a:p>
            <a:endParaRPr lang="en-US" sz="1400" dirty="0">
              <a:latin typeface="+mn-lt"/>
            </a:endParaRPr>
          </a:p>
        </p:txBody>
      </p:sp>
      <p:sp>
        <p:nvSpPr>
          <p:cNvPr id="4" name="Slide Number Placeholder 3"/>
          <p:cNvSpPr>
            <a:spLocks noGrp="1"/>
          </p:cNvSpPr>
          <p:nvPr>
            <p:ph type="sldNum" sz="quarter" idx="5"/>
          </p:nvPr>
        </p:nvSpPr>
        <p:spPr/>
        <p:txBody>
          <a:bodyPr/>
          <a:lstStyle/>
          <a:p>
            <a:fld id="{1FA56013-8BCD-4AE3-AFDB-A871B2660F23}" type="slidenum">
              <a:rPr lang="en-IE" smtClean="0"/>
              <a:t>3</a:t>
            </a:fld>
            <a:endParaRPr lang="en-IE"/>
          </a:p>
        </p:txBody>
      </p:sp>
    </p:spTree>
    <p:extLst>
      <p:ext uri="{BB962C8B-B14F-4D97-AF65-F5344CB8AC3E}">
        <p14:creationId xmlns:p14="http://schemas.microsoft.com/office/powerpoint/2010/main" val="379510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fontAlgn="base">
              <a:buFont typeface="Arial" panose="020B0604020202020204" pitchFamily="34" charset="0"/>
              <a:buNone/>
            </a:pPr>
            <a:r>
              <a:rPr lang="en-US" sz="1400" b="0" dirty="0">
                <a:latin typeface="+mn-lt"/>
              </a:rPr>
              <a:t>Some definitions to be on the same page,</a:t>
            </a:r>
          </a:p>
          <a:p>
            <a:pPr marL="0" indent="0" algn="l" fontAlgn="base">
              <a:buFont typeface="Arial" panose="020B0604020202020204" pitchFamily="34" charset="0"/>
              <a:buNone/>
            </a:pPr>
            <a:endParaRPr lang="en-US" sz="1400" b="0" dirty="0">
              <a:latin typeface="+mn-lt"/>
            </a:endParaRPr>
          </a:p>
          <a:p>
            <a:pPr marL="0" indent="0" algn="l" fontAlgn="base">
              <a:buFont typeface="Arial" panose="020B0604020202020204" pitchFamily="34" charset="0"/>
              <a:buNone/>
            </a:pPr>
            <a:r>
              <a:rPr lang="en-US" sz="1400" b="0" dirty="0">
                <a:latin typeface="+mn-lt"/>
              </a:rPr>
              <a:t>Focus on 3 terms that will come back regularly in the presentation</a:t>
            </a:r>
          </a:p>
          <a:p>
            <a:pPr marL="0" indent="0" algn="l" fontAlgn="base">
              <a:buFont typeface="Arial" panose="020B0604020202020204" pitchFamily="34" charset="0"/>
              <a:buNone/>
            </a:pPr>
            <a:endParaRPr lang="en-US" sz="1400" b="0" dirty="0">
              <a:latin typeface="+mn-lt"/>
            </a:endParaRPr>
          </a:p>
          <a:p>
            <a:pPr marL="342900" indent="-342900">
              <a:buFont typeface="Arial" panose="020B0604020202020204" pitchFamily="34" charset="0"/>
              <a:buChar char="•"/>
            </a:pPr>
            <a:endParaRPr lang="en-US" sz="1400" dirty="0">
              <a:latin typeface="+mn-lt"/>
            </a:endParaRPr>
          </a:p>
        </p:txBody>
      </p:sp>
      <p:sp>
        <p:nvSpPr>
          <p:cNvPr id="4" name="Slide Number Placeholder 3"/>
          <p:cNvSpPr>
            <a:spLocks noGrp="1"/>
          </p:cNvSpPr>
          <p:nvPr>
            <p:ph type="sldNum" sz="quarter" idx="5"/>
          </p:nvPr>
        </p:nvSpPr>
        <p:spPr/>
        <p:txBody>
          <a:bodyPr/>
          <a:lstStyle/>
          <a:p>
            <a:fld id="{1FA56013-8BCD-4AE3-AFDB-A871B2660F23}" type="slidenum">
              <a:rPr lang="en-IE" smtClean="0"/>
              <a:t>4</a:t>
            </a:fld>
            <a:endParaRPr lang="en-IE"/>
          </a:p>
        </p:txBody>
      </p:sp>
    </p:spTree>
    <p:extLst>
      <p:ext uri="{BB962C8B-B14F-4D97-AF65-F5344CB8AC3E}">
        <p14:creationId xmlns:p14="http://schemas.microsoft.com/office/powerpoint/2010/main" val="1187044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endParaRPr lang="en-US" sz="1200" dirty="0">
              <a:latin typeface="+mn-lt"/>
            </a:endParaRPr>
          </a:p>
        </p:txBody>
      </p:sp>
      <p:sp>
        <p:nvSpPr>
          <p:cNvPr id="4" name="Slide Number Placeholder 3"/>
          <p:cNvSpPr>
            <a:spLocks noGrp="1"/>
          </p:cNvSpPr>
          <p:nvPr>
            <p:ph type="sldNum" sz="quarter" idx="5"/>
          </p:nvPr>
        </p:nvSpPr>
        <p:spPr/>
        <p:txBody>
          <a:bodyPr/>
          <a:lstStyle/>
          <a:p>
            <a:fld id="{1FA56013-8BCD-4AE3-AFDB-A871B2660F23}" type="slidenum">
              <a:rPr lang="en-IE" smtClean="0"/>
              <a:t>5</a:t>
            </a:fld>
            <a:endParaRPr lang="en-IE"/>
          </a:p>
        </p:txBody>
      </p:sp>
    </p:spTree>
    <p:extLst>
      <p:ext uri="{BB962C8B-B14F-4D97-AF65-F5344CB8AC3E}">
        <p14:creationId xmlns:p14="http://schemas.microsoft.com/office/powerpoint/2010/main" val="714031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fontAlgn="base">
              <a:buFont typeface="Arial" panose="020B0604020202020204" pitchFamily="34" charset="0"/>
              <a:buNone/>
            </a:pPr>
            <a:endParaRPr lang="en-US" sz="1400" dirty="0"/>
          </a:p>
          <a:p>
            <a:pPr marL="0" indent="0" algn="l" fontAlgn="base">
              <a:buFont typeface="Arial" panose="020B0604020202020204" pitchFamily="34" charset="0"/>
              <a:buNone/>
            </a:pPr>
            <a:r>
              <a:rPr lang="en-US" sz="1400" dirty="0"/>
              <a:t>Definitions from the “Commission Diversity and inclusion in the workplace Action plan 2023 – 2024”</a:t>
            </a:r>
          </a:p>
          <a:p>
            <a:pPr marL="0" indent="0" algn="l" fontAlgn="base">
              <a:buFont typeface="Arial" panose="020B0604020202020204" pitchFamily="34" charset="0"/>
              <a:buNone/>
            </a:pPr>
            <a:br>
              <a:rPr lang="en-US" sz="1400" dirty="0"/>
            </a:br>
            <a:endParaRPr lang="en-US" sz="1400" b="0" i="0" dirty="0">
              <a:effectLst/>
              <a:latin typeface="var(--x-hue-web-reset-typography-family)"/>
            </a:endParaRPr>
          </a:p>
        </p:txBody>
      </p:sp>
      <p:sp>
        <p:nvSpPr>
          <p:cNvPr id="4" name="Slide Number Placeholder 3"/>
          <p:cNvSpPr>
            <a:spLocks noGrp="1"/>
          </p:cNvSpPr>
          <p:nvPr>
            <p:ph type="sldNum" sz="quarter" idx="5"/>
          </p:nvPr>
        </p:nvSpPr>
        <p:spPr/>
        <p:txBody>
          <a:bodyPr/>
          <a:lstStyle/>
          <a:p>
            <a:fld id="{1FA56013-8BCD-4AE3-AFDB-A871B2660F23}" type="slidenum">
              <a:rPr lang="en-IE" smtClean="0"/>
              <a:t>6</a:t>
            </a:fld>
            <a:endParaRPr lang="en-IE"/>
          </a:p>
        </p:txBody>
      </p:sp>
    </p:spTree>
    <p:extLst>
      <p:ext uri="{BB962C8B-B14F-4D97-AF65-F5344CB8AC3E}">
        <p14:creationId xmlns:p14="http://schemas.microsoft.com/office/powerpoint/2010/main" val="2548021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6000"/>
              </a:lnSpc>
              <a:spcAft>
                <a:spcPts val="800"/>
              </a:spcAft>
            </a:pPr>
            <a:endParaRPr lang="en-US" sz="1400" dirty="0">
              <a:effectLst/>
              <a:latin typeface="+mn-lt"/>
              <a:ea typeface="MS Mincho" panose="02020609040205080304" pitchFamily="49"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FA56013-8BCD-4AE3-AFDB-A871B2660F23}" type="slidenum">
              <a:rPr lang="en-IE" smtClean="0"/>
              <a:t>7</a:t>
            </a:fld>
            <a:endParaRPr lang="en-IE"/>
          </a:p>
        </p:txBody>
      </p:sp>
    </p:spTree>
    <p:extLst>
      <p:ext uri="{BB962C8B-B14F-4D97-AF65-F5344CB8AC3E}">
        <p14:creationId xmlns:p14="http://schemas.microsoft.com/office/powerpoint/2010/main" val="3908630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16000"/>
              </a:lnSpc>
              <a:spcAft>
                <a:spcPts val="800"/>
              </a:spcAft>
            </a:pPr>
            <a:r>
              <a:rPr lang="en-US" sz="1400" dirty="0">
                <a:latin typeface="+mn-lt"/>
              </a:rPr>
              <a:t>The concept of equality is deeply rooted in the European Union's (EU) legal framework. the word "equality" is mentioned in many key EU legal texts</a:t>
            </a:r>
            <a:br>
              <a:rPr lang="en-US" sz="1400" dirty="0">
                <a:latin typeface="+mn-lt"/>
              </a:rPr>
            </a:br>
            <a:endParaRPr lang="en-US" sz="1400" b="1" dirty="0">
              <a:effectLst/>
              <a:latin typeface="+mn-lt"/>
              <a:ea typeface="MS Mincho" panose="02020609040205080304" pitchFamily="49" charset="-128"/>
              <a:cs typeface="Arial" panose="020B0604020202020204" pitchFamily="34" charset="0"/>
            </a:endParaRPr>
          </a:p>
          <a:p>
            <a:pPr marL="285750" indent="-285750" algn="just">
              <a:lnSpc>
                <a:spcPct val="116000"/>
              </a:lnSpc>
              <a:spcAft>
                <a:spcPts val="800"/>
              </a:spcAft>
              <a:buFont typeface="Arial" panose="020B0604020202020204" pitchFamily="34" charset="0"/>
              <a:buChar char="•"/>
            </a:pPr>
            <a:r>
              <a:rPr lang="en-US" sz="1400" dirty="0">
                <a:effectLst/>
                <a:latin typeface="+mn-lt"/>
                <a:ea typeface="MS Mincho" panose="02020609040205080304" pitchFamily="49" charset="-128"/>
                <a:cs typeface="Arial" panose="020B0604020202020204" pitchFamily="34" charset="0"/>
              </a:rPr>
              <a:t>Article 8 of the Treaty on the functioning of the European Union says </a:t>
            </a:r>
            <a:r>
              <a:rPr lang="en-US" sz="1400" i="1" dirty="0">
                <a:latin typeface="+mn-lt"/>
              </a:rPr>
              <a:t>“In all its activities, the Union shall aim to eliminate inequalities, and to promote equality, between men and women.”  </a:t>
            </a:r>
          </a:p>
          <a:p>
            <a:pPr marL="285750" indent="-285750" algn="just">
              <a:lnSpc>
                <a:spcPct val="116000"/>
              </a:lnSpc>
              <a:spcAft>
                <a:spcPts val="800"/>
              </a:spcAft>
              <a:buFont typeface="Arial" panose="020B0604020202020204" pitchFamily="34" charset="0"/>
              <a:buChar char="•"/>
            </a:pPr>
            <a:r>
              <a:rPr lang="en-US" sz="1400" dirty="0"/>
              <a:t>Article 10 says “In defining and implementing its policies and activities, the Union shall aim to combat discrimination based on sex, racial or ethnic origin, religion or belief, disability, age or sexual orientation”</a:t>
            </a:r>
            <a:endParaRPr lang="en-US" sz="1400" b="0" i="1" dirty="0">
              <a:effectLst/>
              <a:latin typeface="+mn-lt"/>
            </a:endParaRPr>
          </a:p>
          <a:p>
            <a:pPr marL="0" indent="0" algn="l">
              <a:buFontTx/>
              <a:buNone/>
            </a:pPr>
            <a:endParaRPr lang="en-US" sz="1400" b="0" i="0" dirty="0">
              <a:effectLst/>
              <a:highlight>
                <a:srgbClr val="FFFF00"/>
              </a:highlight>
              <a:latin typeface="+mn-lt"/>
            </a:endParaRPr>
          </a:p>
          <a:p>
            <a:pPr marL="457200" indent="-457200" algn="l">
              <a:buFont typeface="Arial" panose="020B0604020202020204" pitchFamily="34" charset="0"/>
              <a:buChar char="•"/>
            </a:pPr>
            <a:r>
              <a:rPr lang="en-US" sz="1400" b="0" i="0" kern="1200" dirty="0">
                <a:solidFill>
                  <a:schemeClr val="tx1"/>
                </a:solidFill>
                <a:effectLst/>
                <a:latin typeface="+mn-lt"/>
                <a:ea typeface="+mn-ea"/>
                <a:cs typeface="+mn-cs"/>
              </a:rPr>
              <a:t>In the last years, President von der Leyen Commission’s has strived to achieve a Union of Equality in order to give the same opportunities to people who share the same aspirations.</a:t>
            </a:r>
          </a:p>
          <a:p>
            <a:pPr marL="0" indent="0" algn="l">
              <a:buFontTx/>
              <a:buNone/>
            </a:pPr>
            <a:endParaRPr lang="en-US" sz="1400" b="0" i="0" dirty="0">
              <a:effectLst/>
              <a:latin typeface="+mn-lt"/>
            </a:endParaRPr>
          </a:p>
          <a:p>
            <a:pPr marL="285750" indent="-285750" algn="l">
              <a:buFont typeface="Arial" panose="020B0604020202020204" pitchFamily="34" charset="0"/>
              <a:buChar char="•"/>
            </a:pPr>
            <a:r>
              <a:rPr lang="en-US" sz="1400" kern="1200" dirty="0">
                <a:solidFill>
                  <a:schemeClr val="tx1"/>
                </a:solidFill>
                <a:effectLst/>
                <a:latin typeface="+mn-lt"/>
                <a:ea typeface="MS Mincho" panose="02020609040205080304" pitchFamily="49" charset="-128"/>
                <a:cs typeface="Arial" panose="020B0604020202020204" pitchFamily="34" charset="0"/>
              </a:rPr>
              <a:t>The new Commissioner </a:t>
            </a:r>
            <a:r>
              <a:rPr lang="en-GB" sz="1400" dirty="0" err="1">
                <a:latin typeface="+mn-lt"/>
              </a:rPr>
              <a:t>Hadja</a:t>
            </a:r>
            <a:r>
              <a:rPr lang="en-GB" sz="1400" dirty="0">
                <a:latin typeface="+mn-lt"/>
              </a:rPr>
              <a:t> </a:t>
            </a:r>
            <a:r>
              <a:rPr lang="en-GB" sz="1400" dirty="0" err="1">
                <a:latin typeface="+mn-lt"/>
              </a:rPr>
              <a:t>Lahbib</a:t>
            </a:r>
            <a:r>
              <a:rPr lang="en-GB" sz="1400" dirty="0">
                <a:latin typeface="+mn-lt"/>
              </a:rPr>
              <a:t> </a:t>
            </a:r>
            <a:r>
              <a:rPr lang="en-US" sz="1400" b="0" i="0" dirty="0">
                <a:solidFill>
                  <a:srgbClr val="26324B"/>
                </a:solidFill>
                <a:effectLst/>
                <a:latin typeface="+mn-lt"/>
              </a:rPr>
              <a:t>in charge of </a:t>
            </a:r>
            <a:r>
              <a:rPr lang="en-US" sz="1400" b="1" i="0" dirty="0">
                <a:solidFill>
                  <a:srgbClr val="26324B"/>
                </a:solidFill>
                <a:effectLst/>
                <a:latin typeface="+mn-lt"/>
              </a:rPr>
              <a:t>Preparedness and Crisis Management </a:t>
            </a:r>
            <a:r>
              <a:rPr lang="en-US" sz="1400" b="0" i="0" dirty="0">
                <a:solidFill>
                  <a:srgbClr val="26324B"/>
                </a:solidFill>
                <a:effectLst/>
                <a:latin typeface="+mn-lt"/>
              </a:rPr>
              <a:t>will also be in charge of equality, which includes topics such as the Roadmap for Women’s right, anti-racism strategy, strategy for the rights of persons with disabilities and more.</a:t>
            </a:r>
          </a:p>
          <a:p>
            <a:pPr>
              <a:lnSpc>
                <a:spcPct val="107000"/>
              </a:lnSpc>
              <a:spcAft>
                <a:spcPts val="800"/>
              </a:spcAft>
            </a:pPr>
            <a:endParaRPr lang="en-US" sz="1400" dirty="0">
              <a:effectLst/>
              <a:latin typeface="+mn-lt"/>
              <a:ea typeface="MS Mincho" panose="02020609040205080304" pitchFamily="49" charset="-128"/>
              <a:cs typeface="Arial" panose="020B0604020202020204" pitchFamily="34" charset="0"/>
            </a:endParaRPr>
          </a:p>
          <a:p>
            <a:pPr>
              <a:lnSpc>
                <a:spcPct val="107000"/>
              </a:lnSpc>
              <a:spcAft>
                <a:spcPts val="800"/>
              </a:spcAft>
            </a:pPr>
            <a:r>
              <a:rPr lang="en-US" sz="1400" dirty="0">
                <a:effectLst/>
                <a:latin typeface="+mn-lt"/>
                <a:ea typeface="MS Mincho" panose="02020609040205080304" pitchFamily="49" charset="-128"/>
                <a:cs typeface="Arial" panose="020B0604020202020204" pitchFamily="34" charset="0"/>
              </a:rPr>
              <a:t>In front of the Parliament, on 6/11 during her hearing, Commissioner </a:t>
            </a:r>
            <a:r>
              <a:rPr lang="en-US" sz="1400" dirty="0" err="1">
                <a:effectLst/>
                <a:latin typeface="+mn-lt"/>
                <a:ea typeface="MS Mincho" panose="02020609040205080304" pitchFamily="49" charset="-128"/>
                <a:cs typeface="Arial" panose="020B0604020202020204" pitchFamily="34" charset="0"/>
              </a:rPr>
              <a:t>Lahbib</a:t>
            </a:r>
            <a:r>
              <a:rPr lang="en-US" sz="1400" dirty="0">
                <a:effectLst/>
                <a:latin typeface="+mn-lt"/>
                <a:ea typeface="MS Mincho" panose="02020609040205080304" pitchFamily="49" charset="-128"/>
                <a:cs typeface="Arial" panose="020B0604020202020204" pitchFamily="34" charset="0"/>
              </a:rPr>
              <a:t> said amongst others things:</a:t>
            </a:r>
          </a:p>
        </p:txBody>
      </p:sp>
      <p:sp>
        <p:nvSpPr>
          <p:cNvPr id="4" name="Slide Number Placeholder 3"/>
          <p:cNvSpPr>
            <a:spLocks noGrp="1"/>
          </p:cNvSpPr>
          <p:nvPr>
            <p:ph type="sldNum" sz="quarter" idx="5"/>
          </p:nvPr>
        </p:nvSpPr>
        <p:spPr/>
        <p:txBody>
          <a:bodyPr/>
          <a:lstStyle/>
          <a:p>
            <a:fld id="{1FA56013-8BCD-4AE3-AFDB-A871B2660F23}" type="slidenum">
              <a:rPr lang="en-IE" smtClean="0"/>
              <a:t>8</a:t>
            </a:fld>
            <a:endParaRPr lang="en-IE"/>
          </a:p>
        </p:txBody>
      </p:sp>
    </p:spTree>
    <p:extLst>
      <p:ext uri="{BB962C8B-B14F-4D97-AF65-F5344CB8AC3E}">
        <p14:creationId xmlns:p14="http://schemas.microsoft.com/office/powerpoint/2010/main" val="3691938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sz="1400" dirty="0"/>
              <a:t>The full </a:t>
            </a:r>
            <a:r>
              <a:rPr lang="fr-BE" sz="1400" dirty="0" err="1"/>
              <a:t>hearing</a:t>
            </a:r>
            <a:r>
              <a:rPr lang="fr-BE" sz="1400" dirty="0"/>
              <a:t> of the </a:t>
            </a:r>
            <a:r>
              <a:rPr lang="fr-BE" sz="1400" dirty="0" err="1"/>
              <a:t>Commissioner</a:t>
            </a:r>
            <a:r>
              <a:rPr lang="fr-BE" sz="1400" dirty="0"/>
              <a:t> </a:t>
            </a:r>
            <a:r>
              <a:rPr lang="fr-BE" sz="1400" dirty="0" err="1"/>
              <a:t>is</a:t>
            </a:r>
            <a:r>
              <a:rPr lang="fr-BE" sz="1400" dirty="0"/>
              <a:t> </a:t>
            </a:r>
            <a:r>
              <a:rPr lang="fr-BE" sz="1400" dirty="0" err="1"/>
              <a:t>available</a:t>
            </a:r>
            <a:r>
              <a:rPr lang="fr-BE" sz="1400" dirty="0"/>
              <a:t> online as </a:t>
            </a:r>
            <a:r>
              <a:rPr lang="fr-BE" sz="1400" dirty="0" err="1"/>
              <a:t>well</a:t>
            </a:r>
            <a:r>
              <a:rPr lang="fr-BE" sz="1400" dirty="0"/>
              <a:t> as </a:t>
            </a:r>
            <a:r>
              <a:rPr lang="fr-BE" sz="1400" dirty="0" err="1"/>
              <a:t>her</a:t>
            </a:r>
            <a:r>
              <a:rPr lang="fr-BE" sz="1400" dirty="0"/>
              <a:t> mission </a:t>
            </a:r>
            <a:r>
              <a:rPr lang="fr-BE" sz="1400" dirty="0" err="1"/>
              <a:t>letter</a:t>
            </a:r>
            <a:endParaRPr lang="en-GB" sz="1400" dirty="0"/>
          </a:p>
        </p:txBody>
      </p:sp>
      <p:sp>
        <p:nvSpPr>
          <p:cNvPr id="4" name="Slide Number Placeholder 3"/>
          <p:cNvSpPr>
            <a:spLocks noGrp="1"/>
          </p:cNvSpPr>
          <p:nvPr>
            <p:ph type="sldNum" sz="quarter" idx="5"/>
          </p:nvPr>
        </p:nvSpPr>
        <p:spPr/>
        <p:txBody>
          <a:bodyPr/>
          <a:lstStyle/>
          <a:p>
            <a:fld id="{1FA56013-8BCD-4AE3-AFDB-A871B2660F23}" type="slidenum">
              <a:rPr lang="en-IE" smtClean="0"/>
              <a:t>9</a:t>
            </a:fld>
            <a:endParaRPr lang="en-IE"/>
          </a:p>
        </p:txBody>
      </p:sp>
    </p:spTree>
    <p:extLst>
      <p:ext uri="{BB962C8B-B14F-4D97-AF65-F5344CB8AC3E}">
        <p14:creationId xmlns:p14="http://schemas.microsoft.com/office/powerpoint/2010/main" val="1994705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6000"/>
              </a:lnSpc>
              <a:spcAft>
                <a:spcPts val="800"/>
              </a:spcAft>
            </a:pPr>
            <a:endParaRPr lang="en-US" sz="1400" dirty="0">
              <a:effectLst/>
              <a:latin typeface="+mn-lt"/>
              <a:ea typeface="MS Mincho" panose="02020609040205080304" pitchFamily="49"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FA56013-8BCD-4AE3-AFDB-A871B2660F23}" type="slidenum">
              <a:rPr lang="en-IE" smtClean="0"/>
              <a:t>10</a:t>
            </a:fld>
            <a:endParaRPr lang="en-IE"/>
          </a:p>
        </p:txBody>
      </p:sp>
    </p:spTree>
    <p:extLst>
      <p:ext uri="{BB962C8B-B14F-4D97-AF65-F5344CB8AC3E}">
        <p14:creationId xmlns:p14="http://schemas.microsoft.com/office/powerpoint/2010/main" val="445756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6000"/>
              </a:lnSpc>
              <a:spcAft>
                <a:spcPts val="800"/>
              </a:spcAft>
            </a:pPr>
            <a:endParaRPr lang="en-US" sz="1400" dirty="0">
              <a:effectLst/>
              <a:latin typeface="+mn-lt"/>
              <a:ea typeface="MS Mincho" panose="02020609040205080304" pitchFamily="49"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FA56013-8BCD-4AE3-AFDB-A871B2660F23}" type="slidenum">
              <a:rPr lang="en-IE" smtClean="0"/>
              <a:t>11</a:t>
            </a:fld>
            <a:endParaRPr lang="en-IE"/>
          </a:p>
        </p:txBody>
      </p:sp>
    </p:spTree>
    <p:extLst>
      <p:ext uri="{BB962C8B-B14F-4D97-AF65-F5344CB8AC3E}">
        <p14:creationId xmlns:p14="http://schemas.microsoft.com/office/powerpoint/2010/main" val="3823301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6000"/>
              </a:lnSpc>
              <a:spcAft>
                <a:spcPts val="800"/>
              </a:spcAft>
            </a:pPr>
            <a:endParaRPr lang="en-US" sz="1400" dirty="0">
              <a:effectLst/>
              <a:latin typeface="+mn-lt"/>
              <a:ea typeface="MS Mincho" panose="02020609040205080304" pitchFamily="49"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FA56013-8BCD-4AE3-AFDB-A871B2660F23}" type="slidenum">
              <a:rPr lang="en-IE" smtClean="0"/>
              <a:t>12</a:t>
            </a:fld>
            <a:endParaRPr lang="en-IE"/>
          </a:p>
        </p:txBody>
      </p:sp>
    </p:spTree>
    <p:extLst>
      <p:ext uri="{BB962C8B-B14F-4D97-AF65-F5344CB8AC3E}">
        <p14:creationId xmlns:p14="http://schemas.microsoft.com/office/powerpoint/2010/main" val="2401987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16000"/>
              </a:lnSpc>
              <a:spcBef>
                <a:spcPts val="0"/>
              </a:spcBef>
              <a:spcAft>
                <a:spcPts val="800"/>
              </a:spcAft>
              <a:buClrTx/>
              <a:buSzTx/>
              <a:buFontTx/>
              <a:buNone/>
              <a:tabLst/>
              <a:defRPr/>
            </a:pPr>
            <a:r>
              <a:rPr lang="fr-BE" sz="1400" dirty="0" err="1">
                <a:effectLst/>
                <a:latin typeface="+mn-lt"/>
                <a:ea typeface="MS Mincho" panose="02020609040205080304" pitchFamily="49" charset="-128"/>
                <a:cs typeface="Arial" panose="020B0604020202020204" pitchFamily="34" charset="0"/>
              </a:rPr>
              <a:t>Now</a:t>
            </a:r>
            <a:r>
              <a:rPr lang="fr-BE" sz="1400" dirty="0">
                <a:effectLst/>
                <a:latin typeface="+mn-lt"/>
                <a:ea typeface="MS Mincho" panose="02020609040205080304" pitchFamily="49" charset="-128"/>
                <a:cs typeface="Arial" panose="020B0604020202020204" pitchFamily="34" charset="0"/>
              </a:rPr>
              <a:t> </a:t>
            </a:r>
            <a:r>
              <a:rPr lang="fr-BE" sz="1400" dirty="0" err="1">
                <a:effectLst/>
                <a:latin typeface="+mn-lt"/>
                <a:ea typeface="MS Mincho" panose="02020609040205080304" pitchFamily="49" charset="-128"/>
                <a:cs typeface="Arial" panose="020B0604020202020204" pitchFamily="34" charset="0"/>
              </a:rPr>
              <a:t>we</a:t>
            </a:r>
            <a:r>
              <a:rPr lang="fr-BE" sz="1400" dirty="0">
                <a:effectLst/>
                <a:latin typeface="+mn-lt"/>
                <a:ea typeface="MS Mincho" panose="02020609040205080304" pitchFamily="49" charset="-128"/>
                <a:cs typeface="Arial" panose="020B0604020202020204" pitchFamily="34" charset="0"/>
              </a:rPr>
              <a:t> </a:t>
            </a:r>
            <a:r>
              <a:rPr lang="fr-BE" sz="1400" dirty="0" err="1">
                <a:effectLst/>
                <a:latin typeface="+mn-lt"/>
                <a:ea typeface="MS Mincho" panose="02020609040205080304" pitchFamily="49" charset="-128"/>
                <a:cs typeface="Arial" panose="020B0604020202020204" pitchFamily="34" charset="0"/>
              </a:rPr>
              <a:t>will</a:t>
            </a:r>
            <a:r>
              <a:rPr lang="fr-BE" sz="1400" dirty="0">
                <a:effectLst/>
                <a:latin typeface="+mn-lt"/>
                <a:ea typeface="MS Mincho" panose="02020609040205080304" pitchFamily="49" charset="-128"/>
                <a:cs typeface="Arial" panose="020B0604020202020204" pitchFamily="34" charset="0"/>
              </a:rPr>
              <a:t> </a:t>
            </a:r>
            <a:r>
              <a:rPr lang="fr-BE" sz="1400" dirty="0" err="1">
                <a:effectLst/>
                <a:latin typeface="+mn-lt"/>
                <a:ea typeface="MS Mincho" panose="02020609040205080304" pitchFamily="49" charset="-128"/>
                <a:cs typeface="Arial" panose="020B0604020202020204" pitchFamily="34" charset="0"/>
              </a:rPr>
              <a:t>see</a:t>
            </a:r>
            <a:r>
              <a:rPr lang="fr-BE" sz="1400" dirty="0">
                <a:effectLst/>
                <a:latin typeface="+mn-lt"/>
                <a:ea typeface="MS Mincho" panose="02020609040205080304" pitchFamily="49" charset="-128"/>
                <a:cs typeface="Arial" panose="020B0604020202020204" pitchFamily="34" charset="0"/>
              </a:rPr>
              <a:t> how Diversity and inclusion </a:t>
            </a:r>
            <a:r>
              <a:rPr lang="fr-BE" sz="1400" dirty="0" err="1">
                <a:effectLst/>
                <a:latin typeface="+mn-lt"/>
                <a:ea typeface="MS Mincho" panose="02020609040205080304" pitchFamily="49" charset="-128"/>
                <a:cs typeface="Arial" panose="020B0604020202020204" pitchFamily="34" charset="0"/>
              </a:rPr>
              <a:t>is</a:t>
            </a:r>
            <a:r>
              <a:rPr lang="fr-BE" sz="1400" dirty="0">
                <a:effectLst/>
                <a:latin typeface="+mn-lt"/>
                <a:ea typeface="MS Mincho" panose="02020609040205080304" pitchFamily="49" charset="-128"/>
                <a:cs typeface="Arial" panose="020B0604020202020204" pitchFamily="34" charset="0"/>
              </a:rPr>
              <a:t> </a:t>
            </a:r>
            <a:r>
              <a:rPr lang="fr-BE" sz="1400" dirty="0" err="1">
                <a:effectLst/>
                <a:latin typeface="+mn-lt"/>
                <a:ea typeface="MS Mincho" panose="02020609040205080304" pitchFamily="49" charset="-128"/>
                <a:cs typeface="Arial" panose="020B0604020202020204" pitchFamily="34" charset="0"/>
              </a:rPr>
              <a:t>addressed</a:t>
            </a:r>
            <a:r>
              <a:rPr lang="fr-BE" sz="1400" dirty="0">
                <a:effectLst/>
                <a:latin typeface="+mn-lt"/>
                <a:ea typeface="MS Mincho" panose="02020609040205080304" pitchFamily="49" charset="-128"/>
                <a:cs typeface="Arial" panose="020B0604020202020204" pitchFamily="34" charset="0"/>
              </a:rPr>
              <a:t> </a:t>
            </a:r>
            <a:r>
              <a:rPr lang="fr-BE" sz="1400" dirty="0" err="1">
                <a:effectLst/>
                <a:latin typeface="+mn-lt"/>
                <a:ea typeface="MS Mincho" panose="02020609040205080304" pitchFamily="49" charset="-128"/>
                <a:cs typeface="Arial" panose="020B0604020202020204" pitchFamily="34" charset="0"/>
              </a:rPr>
              <a:t>with</a:t>
            </a:r>
            <a:r>
              <a:rPr lang="fr-BE" sz="1400" dirty="0">
                <a:effectLst/>
                <a:latin typeface="+mn-lt"/>
                <a:ea typeface="MS Mincho" panose="02020609040205080304" pitchFamily="49" charset="-128"/>
                <a:cs typeface="Arial" panose="020B0604020202020204" pitchFamily="34" charset="0"/>
              </a:rPr>
              <a:t> in the UCPM</a:t>
            </a:r>
            <a:endParaRPr lang="en-US" sz="1400" dirty="0">
              <a:effectLst/>
              <a:latin typeface="+mn-lt"/>
              <a:ea typeface="MS Mincho" panose="02020609040205080304" pitchFamily="49" charset="-128"/>
              <a:cs typeface="Arial" panose="020B0604020202020204" pitchFamily="34" charset="0"/>
            </a:endParaRPr>
          </a:p>
          <a:p>
            <a:pPr algn="just">
              <a:lnSpc>
                <a:spcPct val="116000"/>
              </a:lnSpc>
              <a:spcAft>
                <a:spcPts val="800"/>
              </a:spcAft>
            </a:pPr>
            <a:endParaRPr lang="en-US" sz="2000" dirty="0">
              <a:effectLst/>
              <a:latin typeface="Times New Roman" panose="02020603050405020304" pitchFamily="18" charset="0"/>
              <a:ea typeface="MS Mincho" panose="02020609040205080304" pitchFamily="49"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FA56013-8BCD-4AE3-AFDB-A871B2660F23}" type="slidenum">
              <a:rPr lang="en-IE" smtClean="0"/>
              <a:t>13</a:t>
            </a:fld>
            <a:endParaRPr lang="en-IE"/>
          </a:p>
        </p:txBody>
      </p:sp>
    </p:spTree>
    <p:extLst>
      <p:ext uri="{BB962C8B-B14F-4D97-AF65-F5344CB8AC3E}">
        <p14:creationId xmlns:p14="http://schemas.microsoft.com/office/powerpoint/2010/main" val="760476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S Mincho" panose="02020609040205080304" pitchFamily="49" charset="-128"/>
                <a:cs typeface="Arial" panose="020B0604020202020204" pitchFamily="34" charset="0"/>
              </a:rPr>
              <a:t>Article 13 of </a:t>
            </a:r>
            <a:r>
              <a:rPr lang="en-GB" sz="1400" kern="1200" dirty="0">
                <a:solidFill>
                  <a:schemeClr val="tx1"/>
                </a:solidFill>
                <a:effectLst/>
                <a:latin typeface="+mn-lt"/>
                <a:ea typeface="Times New Roman" panose="02020603050405020304" pitchFamily="18" charset="0"/>
                <a:cs typeface="Arial" panose="020B0604020202020204" pitchFamily="34" charset="0"/>
              </a:rPr>
              <a:t>2019</a:t>
            </a:r>
            <a:r>
              <a:rPr lang="en-US" sz="1400" kern="1200" dirty="0">
                <a:solidFill>
                  <a:schemeClr val="tx1"/>
                </a:solidFill>
                <a:effectLst/>
                <a:latin typeface="+mn-lt"/>
                <a:ea typeface="MS Mincho" panose="02020609040205080304" pitchFamily="49" charset="-128"/>
                <a:cs typeface="Arial" panose="020B0604020202020204" pitchFamily="34" charset="0"/>
              </a:rPr>
              <a:t> amendment of </a:t>
            </a:r>
            <a:r>
              <a:rPr lang="en-GB" sz="1400" kern="1200" dirty="0">
                <a:effectLst/>
                <a:latin typeface="+mn-lt"/>
                <a:ea typeface="Times New Roman" panose="02020603050405020304" pitchFamily="18" charset="0"/>
                <a:cs typeface="Arial" panose="020B0604020202020204" pitchFamily="34" charset="0"/>
                <a:hlinkClick r:id="rId3"/>
              </a:rPr>
              <a:t>Decision No 1313/2013/EU, </a:t>
            </a:r>
            <a:r>
              <a:rPr lang="en-GB" sz="1400" b="0" kern="1200" dirty="0">
                <a:solidFill>
                  <a:schemeClr val="tx1"/>
                </a:solidFill>
                <a:effectLst/>
                <a:latin typeface="+mn-lt"/>
                <a:ea typeface="Times New Roman" panose="02020603050405020304" pitchFamily="18" charset="0"/>
                <a:cs typeface="Arial" panose="020B0604020202020204" pitchFamily="34" charset="0"/>
              </a:rPr>
              <a:t>makes</a:t>
            </a:r>
            <a:r>
              <a:rPr lang="en-GB" sz="1400" b="1" kern="1200" dirty="0">
                <a:solidFill>
                  <a:schemeClr val="tx1"/>
                </a:solidFill>
                <a:effectLst/>
                <a:latin typeface="+mn-lt"/>
                <a:ea typeface="Times New Roman" panose="02020603050405020304" pitchFamily="18" charset="0"/>
                <a:cs typeface="Arial" panose="020B0604020202020204" pitchFamily="34" charset="0"/>
              </a:rPr>
              <a:t> </a:t>
            </a:r>
            <a:r>
              <a:rPr lang="en-GB" sz="1400" kern="1200" dirty="0">
                <a:solidFill>
                  <a:schemeClr val="tx1"/>
                </a:solidFill>
                <a:effectLst/>
                <a:latin typeface="+mn-lt"/>
                <a:ea typeface="Times New Roman" panose="02020603050405020304" pitchFamily="18" charset="0"/>
                <a:cs typeface="Arial" panose="020B0604020202020204" pitchFamily="34" charset="0"/>
              </a:rPr>
              <a:t>a clear reference to promoting a gender-balanced participation in the establishment and the functioning of the Union Civil Protection Knowledge Network. </a:t>
            </a:r>
            <a:endParaRPr lang="en-GB" sz="1400" dirty="0">
              <a:effectLst/>
              <a:latin typeface="+mn-lt"/>
              <a:ea typeface="Times New Roman" panose="02020603050405020304" pitchFamily="18" charset="0"/>
              <a:cs typeface="Arial" panose="020B0604020202020204" pitchFamily="34" charset="0"/>
            </a:endParaRPr>
          </a:p>
          <a:p>
            <a:r>
              <a:rPr lang="en-GB" sz="1400" dirty="0">
                <a:effectLst/>
                <a:latin typeface="+mn-lt"/>
                <a:ea typeface="Times New Roman" panose="02020603050405020304" pitchFamily="18" charset="0"/>
                <a:cs typeface="Arial" panose="020B0604020202020204" pitchFamily="34" charset="0"/>
              </a:rPr>
              <a:t>This law is part of the overall Commission priority of a Union of Equality mentioned at the beginning of my presentation.</a:t>
            </a:r>
            <a:endParaRPr lang="en-US" sz="1400" dirty="0">
              <a:latin typeface="+mn-lt"/>
            </a:endParaRPr>
          </a:p>
        </p:txBody>
      </p:sp>
      <p:sp>
        <p:nvSpPr>
          <p:cNvPr id="4" name="Slide Number Placeholder 3"/>
          <p:cNvSpPr>
            <a:spLocks noGrp="1"/>
          </p:cNvSpPr>
          <p:nvPr>
            <p:ph type="sldNum" sz="quarter" idx="5"/>
          </p:nvPr>
        </p:nvSpPr>
        <p:spPr/>
        <p:txBody>
          <a:bodyPr/>
          <a:lstStyle/>
          <a:p>
            <a:fld id="{1FA56013-8BCD-4AE3-AFDB-A871B2660F23}" type="slidenum">
              <a:rPr lang="en-IE" smtClean="0"/>
              <a:t>14</a:t>
            </a:fld>
            <a:endParaRPr lang="en-IE"/>
          </a:p>
        </p:txBody>
      </p:sp>
    </p:spTree>
    <p:extLst>
      <p:ext uri="{BB962C8B-B14F-4D97-AF65-F5344CB8AC3E}">
        <p14:creationId xmlns:p14="http://schemas.microsoft.com/office/powerpoint/2010/main" val="703704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mn-lt"/>
                <a:ea typeface="Times" panose="02020603050405020304" pitchFamily="18" charset="0"/>
                <a:cs typeface="Times" panose="02020603050405020304" pitchFamily="18" charset="0"/>
              </a:rPr>
              <a:t>Event though diversity goes beyond gender, we will focus on the data that we have which relate to the F/M,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effectLst/>
              <a:latin typeface="+mn-lt"/>
              <a:ea typeface="Times" panose="02020603050405020304" pitchFamily="18" charset="0"/>
              <a:cs typeface="Times"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mn-lt"/>
                <a:ea typeface="Times" panose="02020603050405020304" pitchFamily="18" charset="0"/>
                <a:cs typeface="Times" panose="02020603050405020304" pitchFamily="18" charset="0"/>
              </a:rPr>
              <a:t>From 2017, up until today, we are observing the following trend in the proportion of female registering in training courses : slight increase of female but the percentage always stays around 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Times" panose="02020603050405020304" pitchFamily="18" charset="0"/>
              <a:ea typeface="Times" panose="02020603050405020304" pitchFamily="18" charset="0"/>
              <a:cs typeface="Times"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ptos" panose="020B0004020202020204" pitchFamily="34" charset="0"/>
              <a:ea typeface="MS Mincho" panose="02020609040205080304" pitchFamily="49" charset="-128"/>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FA56013-8BCD-4AE3-AFDB-A871B2660F23}" type="slidenum">
              <a:rPr lang="en-IE" smtClean="0"/>
              <a:t>15</a:t>
            </a:fld>
            <a:endParaRPr lang="en-IE"/>
          </a:p>
        </p:txBody>
      </p:sp>
    </p:spTree>
    <p:extLst>
      <p:ext uri="{BB962C8B-B14F-4D97-AF65-F5344CB8AC3E}">
        <p14:creationId xmlns:p14="http://schemas.microsoft.com/office/powerpoint/2010/main" val="135992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mn-lt"/>
                <a:ea typeface="Times" panose="02020603050405020304" pitchFamily="18" charset="0"/>
                <a:cs typeface="Times" panose="02020603050405020304" pitchFamily="18" charset="0"/>
              </a:rPr>
              <a:t>Proportion of female participants in training courses is the same,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effectLst/>
              <a:latin typeface="+mn-lt"/>
              <a:ea typeface="Times" panose="02020603050405020304" pitchFamily="18" charset="0"/>
              <a:cs typeface="Times"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Times" panose="02020603050405020304" pitchFamily="18" charset="0"/>
              <a:ea typeface="Times" panose="02020603050405020304" pitchFamily="18" charset="0"/>
              <a:cs typeface="Times"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ptos" panose="020B0004020202020204" pitchFamily="34" charset="0"/>
              <a:ea typeface="MS Mincho" panose="02020609040205080304" pitchFamily="49" charset="-128"/>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FA56013-8BCD-4AE3-AFDB-A871B2660F23}" type="slidenum">
              <a:rPr lang="en-IE" smtClean="0"/>
              <a:t>16</a:t>
            </a:fld>
            <a:endParaRPr lang="en-IE"/>
          </a:p>
        </p:txBody>
      </p:sp>
    </p:spTree>
    <p:extLst>
      <p:ext uri="{BB962C8B-B14F-4D97-AF65-F5344CB8AC3E}">
        <p14:creationId xmlns:p14="http://schemas.microsoft.com/office/powerpoint/2010/main" val="372740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6000"/>
              </a:lnSpc>
              <a:spcAft>
                <a:spcPts val="600"/>
              </a:spcAft>
            </a:pPr>
            <a:r>
              <a:rPr lang="en-GB" sz="1400" dirty="0">
                <a:effectLst/>
                <a:latin typeface="+mn-lt"/>
                <a:ea typeface="Times New Roman" panose="02020603050405020304" pitchFamily="18" charset="0"/>
                <a:cs typeface="Arial" panose="020B0604020202020204" pitchFamily="34" charset="0"/>
              </a:rPr>
              <a:t>For EU MODEX, we only have figures relating to the participation of experts, we do not have data on the female representation in modules,</a:t>
            </a:r>
          </a:p>
          <a:p>
            <a:pPr algn="just">
              <a:lnSpc>
                <a:spcPct val="116000"/>
              </a:lnSpc>
              <a:spcAft>
                <a:spcPts val="600"/>
              </a:spcAft>
            </a:pPr>
            <a:endParaRPr lang="en-GB" sz="1400" dirty="0">
              <a:effectLst/>
              <a:latin typeface="+mn-lt"/>
              <a:ea typeface="Times New Roman" panose="02020603050405020304" pitchFamily="18" charset="0"/>
              <a:cs typeface="Arial" panose="020B0604020202020204" pitchFamily="34" charset="0"/>
            </a:endParaRPr>
          </a:p>
          <a:p>
            <a:pPr algn="just">
              <a:lnSpc>
                <a:spcPct val="116000"/>
              </a:lnSpc>
              <a:spcAft>
                <a:spcPts val="600"/>
              </a:spcAft>
            </a:pPr>
            <a:r>
              <a:rPr lang="en-GB" sz="1400" dirty="0">
                <a:effectLst/>
                <a:latin typeface="+mn-lt"/>
                <a:ea typeface="Times New Roman" panose="02020603050405020304" pitchFamily="18" charset="0"/>
                <a:cs typeface="Arial" panose="020B0604020202020204" pitchFamily="34" charset="0"/>
              </a:rPr>
              <a:t>Striking year is 2020 when more female attended TTX exercises compared to male, According to our data, there were 7 female and 5 male attending a TTX,</a:t>
            </a:r>
          </a:p>
          <a:p>
            <a:endParaRPr lang="en-US" dirty="0"/>
          </a:p>
          <a:p>
            <a:endParaRPr lang="en-US" dirty="0"/>
          </a:p>
        </p:txBody>
      </p:sp>
      <p:sp>
        <p:nvSpPr>
          <p:cNvPr id="4" name="Slide Number Placeholder 3"/>
          <p:cNvSpPr>
            <a:spLocks noGrp="1"/>
          </p:cNvSpPr>
          <p:nvPr>
            <p:ph type="sldNum" sz="quarter" idx="5"/>
          </p:nvPr>
        </p:nvSpPr>
        <p:spPr/>
        <p:txBody>
          <a:bodyPr/>
          <a:lstStyle/>
          <a:p>
            <a:fld id="{1FA56013-8BCD-4AE3-AFDB-A871B2660F23}" type="slidenum">
              <a:rPr lang="en-IE" smtClean="0"/>
              <a:t>17</a:t>
            </a:fld>
            <a:endParaRPr lang="en-IE"/>
          </a:p>
        </p:txBody>
      </p:sp>
    </p:spTree>
    <p:extLst>
      <p:ext uri="{BB962C8B-B14F-4D97-AF65-F5344CB8AC3E}">
        <p14:creationId xmlns:p14="http://schemas.microsoft.com/office/powerpoint/2010/main" val="9611422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6000"/>
              </a:lnSpc>
              <a:spcAft>
                <a:spcPts val="600"/>
              </a:spcAft>
            </a:pPr>
            <a:endParaRPr lang="en-GB" sz="1400" dirty="0">
              <a:effectLst/>
              <a:latin typeface="+mn-lt"/>
              <a:ea typeface="Times New Roman" panose="02020603050405020304" pitchFamily="18" charset="0"/>
              <a:cs typeface="Arial" panose="020B0604020202020204" pitchFamily="34" charset="0"/>
            </a:endParaRPr>
          </a:p>
          <a:p>
            <a:r>
              <a:rPr lang="en-US" sz="1400" dirty="0">
                <a:latin typeface="+mn-lt"/>
              </a:rPr>
              <a:t>If we look at the participation in the field exercises, the trend is similar, there is an increase between 2017 and 2023 in the participation of female but the participation remains around 20%, far from gender balance,</a:t>
            </a:r>
          </a:p>
        </p:txBody>
      </p:sp>
      <p:sp>
        <p:nvSpPr>
          <p:cNvPr id="4" name="Slide Number Placeholder 3"/>
          <p:cNvSpPr>
            <a:spLocks noGrp="1"/>
          </p:cNvSpPr>
          <p:nvPr>
            <p:ph type="sldNum" sz="quarter" idx="5"/>
          </p:nvPr>
        </p:nvSpPr>
        <p:spPr/>
        <p:txBody>
          <a:bodyPr/>
          <a:lstStyle/>
          <a:p>
            <a:fld id="{1FA56013-8BCD-4AE3-AFDB-A871B2660F23}" type="slidenum">
              <a:rPr lang="en-IE" smtClean="0"/>
              <a:t>18</a:t>
            </a:fld>
            <a:endParaRPr lang="en-IE"/>
          </a:p>
        </p:txBody>
      </p:sp>
    </p:spTree>
    <p:extLst>
      <p:ext uri="{BB962C8B-B14F-4D97-AF65-F5344CB8AC3E}">
        <p14:creationId xmlns:p14="http://schemas.microsoft.com/office/powerpoint/2010/main" val="20236599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6000"/>
              </a:lnSpc>
              <a:spcAft>
                <a:spcPts val="600"/>
              </a:spcAft>
            </a:pPr>
            <a:r>
              <a:rPr lang="en-GB" sz="1400" dirty="0">
                <a:effectLst/>
                <a:latin typeface="+mn-lt"/>
                <a:ea typeface="Times New Roman" panose="02020603050405020304" pitchFamily="18" charset="0"/>
                <a:cs typeface="Arial" panose="020B0604020202020204" pitchFamily="34" charset="0"/>
              </a:rPr>
              <a:t>We also have figures on the participation in the exchange of experts programme.</a:t>
            </a:r>
          </a:p>
          <a:p>
            <a:pPr algn="just">
              <a:lnSpc>
                <a:spcPct val="116000"/>
              </a:lnSpc>
              <a:spcAft>
                <a:spcPts val="600"/>
              </a:spcAft>
            </a:pPr>
            <a:endParaRPr lang="en-GB" sz="1400" dirty="0">
              <a:effectLst/>
              <a:latin typeface="+mn-lt"/>
              <a:ea typeface="Times New Roman" panose="02020603050405020304" pitchFamily="18" charset="0"/>
              <a:cs typeface="Arial" panose="020B0604020202020204" pitchFamily="34" charset="0"/>
            </a:endParaRPr>
          </a:p>
          <a:p>
            <a:pPr algn="just">
              <a:lnSpc>
                <a:spcPct val="116000"/>
              </a:lnSpc>
              <a:spcAft>
                <a:spcPts val="600"/>
              </a:spcAft>
            </a:pPr>
            <a:r>
              <a:rPr lang="en-GB" sz="1400" dirty="0">
                <a:effectLst/>
                <a:latin typeface="+mn-lt"/>
                <a:ea typeface="Times New Roman" panose="02020603050405020304" pitchFamily="18" charset="0"/>
                <a:cs typeface="Arial" panose="020B0604020202020204" pitchFamily="34" charset="0"/>
              </a:rPr>
              <a:t>The participation of female is also low compared to male,</a:t>
            </a:r>
          </a:p>
          <a:p>
            <a:pPr algn="just">
              <a:lnSpc>
                <a:spcPct val="116000"/>
              </a:lnSpc>
              <a:spcAft>
                <a:spcPts val="600"/>
              </a:spcAft>
            </a:pPr>
            <a:endParaRPr lang="en-GB" sz="1400" dirty="0">
              <a:effectLst/>
              <a:latin typeface="+mn-lt"/>
              <a:ea typeface="Times New Roman" panose="02020603050405020304" pitchFamily="18" charset="0"/>
              <a:cs typeface="Arial" panose="020B0604020202020204" pitchFamily="34" charset="0"/>
            </a:endParaRPr>
          </a:p>
          <a:p>
            <a:endParaRPr lang="en-US" sz="1200" dirty="0">
              <a:latin typeface="+mn-lt"/>
            </a:endParaRPr>
          </a:p>
          <a:p>
            <a:endParaRPr lang="en-US" dirty="0"/>
          </a:p>
        </p:txBody>
      </p:sp>
      <p:sp>
        <p:nvSpPr>
          <p:cNvPr id="4" name="Slide Number Placeholder 3"/>
          <p:cNvSpPr>
            <a:spLocks noGrp="1"/>
          </p:cNvSpPr>
          <p:nvPr>
            <p:ph type="sldNum" sz="quarter" idx="5"/>
          </p:nvPr>
        </p:nvSpPr>
        <p:spPr/>
        <p:txBody>
          <a:bodyPr/>
          <a:lstStyle/>
          <a:p>
            <a:fld id="{1FA56013-8BCD-4AE3-AFDB-A871B2660F23}" type="slidenum">
              <a:rPr lang="en-IE" smtClean="0"/>
              <a:t>19</a:t>
            </a:fld>
            <a:endParaRPr lang="en-IE"/>
          </a:p>
        </p:txBody>
      </p:sp>
    </p:spTree>
    <p:extLst>
      <p:ext uri="{BB962C8B-B14F-4D97-AF65-F5344CB8AC3E}">
        <p14:creationId xmlns:p14="http://schemas.microsoft.com/office/powerpoint/2010/main" val="4041498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6000"/>
              </a:lnSpc>
              <a:spcAft>
                <a:spcPts val="800"/>
              </a:spcAft>
            </a:pPr>
            <a:r>
              <a:rPr lang="en-US" sz="1400" b="0" dirty="0">
                <a:effectLst/>
                <a:latin typeface="+mn-lt"/>
                <a:ea typeface="MS Mincho" panose="02020609040205080304" pitchFamily="49" charset="-128"/>
                <a:cs typeface="Arial" panose="020B0604020202020204" pitchFamily="34" charset="0"/>
              </a:rPr>
              <a:t>Now regarding Diversity and inclusion, in the UCPM and in particular in the TEX </a:t>
            </a:r>
            <a:r>
              <a:rPr lang="en-US" sz="1400" b="0" dirty="0" err="1">
                <a:effectLst/>
                <a:latin typeface="+mn-lt"/>
                <a:ea typeface="MS Mincho" panose="02020609040205080304" pitchFamily="49" charset="-128"/>
                <a:cs typeface="Arial" panose="020B0604020202020204" pitchFamily="34" charset="0"/>
              </a:rPr>
              <a:t>programme</a:t>
            </a:r>
            <a:r>
              <a:rPr lang="en-US" sz="1400" b="0" dirty="0">
                <a:effectLst/>
                <a:latin typeface="+mn-lt"/>
                <a:ea typeface="MS Mincho" panose="02020609040205080304" pitchFamily="49" charset="-128"/>
                <a:cs typeface="Arial" panose="020B0604020202020204" pitchFamily="34" charset="0"/>
              </a:rPr>
              <a:t>, we all have a role to play to improve the situation as it is a shared responsibility.</a:t>
            </a:r>
          </a:p>
          <a:p>
            <a:pPr algn="just">
              <a:lnSpc>
                <a:spcPct val="116000"/>
              </a:lnSpc>
              <a:spcAft>
                <a:spcPts val="800"/>
              </a:spcAft>
            </a:pPr>
            <a:endParaRPr lang="en-GB" sz="1400" dirty="0">
              <a:effectLst/>
              <a:latin typeface="+mn-lt"/>
              <a:ea typeface="MS Mincho" panose="02020609040205080304" pitchFamily="49" charset="-128"/>
              <a:cs typeface="Arial" panose="020B0604020202020204" pitchFamily="34" charset="0"/>
            </a:endParaRPr>
          </a:p>
          <a:p>
            <a:pPr algn="just">
              <a:lnSpc>
                <a:spcPct val="116000"/>
              </a:lnSpc>
              <a:spcAft>
                <a:spcPts val="800"/>
              </a:spcAft>
            </a:pPr>
            <a:r>
              <a:rPr lang="en-GB" sz="1400" dirty="0">
                <a:effectLst/>
                <a:latin typeface="+mn-lt"/>
                <a:ea typeface="MS Mincho" panose="02020609040205080304" pitchFamily="49" charset="-128"/>
                <a:cs typeface="Arial" panose="020B0604020202020204" pitchFamily="34" charset="0"/>
              </a:rPr>
              <a:t>ECHO</a:t>
            </a:r>
            <a:endParaRPr lang="en-US" sz="1400" dirty="0">
              <a:effectLst/>
              <a:latin typeface="+mn-lt"/>
              <a:ea typeface="MS Mincho" panose="02020609040205080304" pitchFamily="49" charset="-128"/>
              <a:cs typeface="Arial" panose="020B0604020202020204" pitchFamily="34" charset="0"/>
            </a:endParaRPr>
          </a:p>
          <a:p>
            <a:pPr marL="285750" indent="-285750" algn="just">
              <a:lnSpc>
                <a:spcPct val="116000"/>
              </a:lnSpc>
              <a:spcAft>
                <a:spcPts val="800"/>
              </a:spcAft>
              <a:buFont typeface="Arial" panose="020B0604020202020204" pitchFamily="34" charset="0"/>
              <a:buChar char="•"/>
            </a:pPr>
            <a:r>
              <a:rPr lang="en-GB" sz="1400" dirty="0">
                <a:effectLst/>
                <a:latin typeface="+mn-lt"/>
                <a:ea typeface="Times New Roman" panose="02020603050405020304" pitchFamily="18" charset="0"/>
                <a:cs typeface="Arial" panose="020B0604020202020204" pitchFamily="34" charset="0"/>
              </a:rPr>
              <a:t>Has developed an online module on Cultural sensitivity and Gender many years ago that was recently updated in collaboration with a HA gender expert. One of the learning objectives is: “- give practical examples of how EUCP Teams or EUCP Team members can be aware of potential issues and positively contribute to a mission while being aware of and reacting to gender, cultural or protection related scenarios”. </a:t>
            </a:r>
          </a:p>
          <a:p>
            <a:pPr marL="285750" marR="0" lvl="0" indent="-285750" algn="just" defTabSz="914400" rtl="0" eaLnBrk="1" fontAlgn="auto" latinLnBrk="0" hangingPunct="1">
              <a:lnSpc>
                <a:spcPct val="116000"/>
              </a:lnSpc>
              <a:spcBef>
                <a:spcPts val="0"/>
              </a:spcBef>
              <a:spcAft>
                <a:spcPts val="800"/>
              </a:spcAft>
              <a:buClrTx/>
              <a:buSzTx/>
              <a:buFont typeface="Arial" panose="020B0604020202020204" pitchFamily="34" charset="0"/>
              <a:buChar char="•"/>
              <a:tabLst/>
              <a:defRPr/>
            </a:pPr>
            <a:r>
              <a:rPr lang="en-GB" sz="1400" dirty="0">
                <a:effectLst/>
                <a:latin typeface="+mn-lt"/>
                <a:ea typeface="Times New Roman" panose="02020603050405020304" pitchFamily="18" charset="0"/>
                <a:cs typeface="Arial" panose="020B0604020202020204" pitchFamily="34" charset="0"/>
              </a:rPr>
              <a:t>The selection of candidates to participate in EU MODEX exercises lies with DG ECHO. We systematically select all the nominated women, yet in practice we face an under-representation of women. </a:t>
            </a:r>
            <a:endParaRPr lang="en-US" sz="1400" dirty="0">
              <a:effectLst/>
              <a:latin typeface="+mn-lt"/>
              <a:ea typeface="MS Mincho" panose="02020609040205080304" pitchFamily="49" charset="-128"/>
              <a:cs typeface="Arial" panose="020B0604020202020204" pitchFamily="34" charset="0"/>
            </a:endParaRPr>
          </a:p>
          <a:p>
            <a:pPr algn="just">
              <a:lnSpc>
                <a:spcPct val="116000"/>
              </a:lnSpc>
              <a:spcAft>
                <a:spcPts val="800"/>
              </a:spcAft>
            </a:pPr>
            <a:endParaRPr lang="en-GB" sz="1400" dirty="0">
              <a:effectLst/>
              <a:latin typeface="+mn-lt"/>
              <a:ea typeface="MS Mincho" panose="02020609040205080304" pitchFamily="49" charset="-128"/>
              <a:cs typeface="Arial" panose="020B0604020202020204" pitchFamily="34" charset="0"/>
            </a:endParaRPr>
          </a:p>
          <a:p>
            <a:pPr algn="just">
              <a:lnSpc>
                <a:spcPct val="116000"/>
              </a:lnSpc>
              <a:spcAft>
                <a:spcPts val="800"/>
              </a:spcAft>
            </a:pPr>
            <a:r>
              <a:rPr lang="en-GB" sz="1400" dirty="0">
                <a:effectLst/>
                <a:latin typeface="+mn-lt"/>
                <a:ea typeface="MS Mincho" panose="02020609040205080304" pitchFamily="49" charset="-128"/>
                <a:cs typeface="Arial" panose="020B0604020202020204" pitchFamily="34" charset="0"/>
              </a:rPr>
              <a:t>National training coordinators:</a:t>
            </a:r>
          </a:p>
          <a:p>
            <a:pPr marL="285750" indent="-285750" algn="just">
              <a:lnSpc>
                <a:spcPct val="116000"/>
              </a:lnSpc>
              <a:spcAft>
                <a:spcPts val="800"/>
              </a:spcAft>
              <a:buFont typeface="Arial" panose="020B0604020202020204" pitchFamily="34" charset="0"/>
              <a:buChar char="•"/>
            </a:pPr>
            <a:r>
              <a:rPr lang="en-GB" sz="1400" dirty="0">
                <a:effectLst/>
                <a:latin typeface="+mn-lt"/>
                <a:ea typeface="MS Mincho" panose="02020609040205080304" pitchFamily="49" charset="-128"/>
                <a:cs typeface="Arial" panose="020B0604020202020204" pitchFamily="34" charset="0"/>
              </a:rPr>
              <a:t>Are </a:t>
            </a:r>
            <a:r>
              <a:rPr lang="en-GB" sz="1400" kern="1200" dirty="0">
                <a:solidFill>
                  <a:schemeClr val="tx1"/>
                </a:solidFill>
                <a:effectLst/>
                <a:latin typeface="+mn-lt"/>
                <a:ea typeface="MS Mincho" panose="02020609040205080304" pitchFamily="49" charset="-128"/>
                <a:cs typeface="Arial" panose="020B0604020202020204" pitchFamily="34" charset="0"/>
              </a:rPr>
              <a:t>in</a:t>
            </a:r>
            <a:r>
              <a:rPr lang="en-GB" sz="1400" dirty="0">
                <a:effectLst/>
                <a:latin typeface="+mn-lt"/>
                <a:ea typeface="MS Mincho" panose="02020609040205080304" pitchFamily="49" charset="-128"/>
                <a:cs typeface="Arial" panose="020B0604020202020204" pitchFamily="34" charset="0"/>
              </a:rPr>
              <a:t> charge of identifying the best candidates for a training</a:t>
            </a:r>
          </a:p>
          <a:p>
            <a:pPr marL="285750" indent="-285750" algn="just">
              <a:lnSpc>
                <a:spcPct val="116000"/>
              </a:lnSpc>
              <a:spcAft>
                <a:spcPts val="800"/>
              </a:spcAft>
              <a:buFont typeface="Arial" panose="020B0604020202020204" pitchFamily="34" charset="0"/>
              <a:buChar char="•"/>
            </a:pPr>
            <a:endParaRPr lang="en-GB" sz="1400" dirty="0">
              <a:effectLst/>
              <a:latin typeface="+mn-lt"/>
              <a:ea typeface="Times New Roman" panose="02020603050405020304" pitchFamily="18" charset="0"/>
              <a:cs typeface="Arial" panose="020B0604020202020204" pitchFamily="34" charset="0"/>
            </a:endParaRPr>
          </a:p>
          <a:p>
            <a:pPr algn="just">
              <a:lnSpc>
                <a:spcPct val="116000"/>
              </a:lnSpc>
              <a:spcAft>
                <a:spcPts val="800"/>
              </a:spcAft>
            </a:pPr>
            <a:r>
              <a:rPr lang="en-GB" sz="1400" dirty="0">
                <a:effectLst/>
                <a:latin typeface="+mn-lt"/>
                <a:ea typeface="Times New Roman" panose="02020603050405020304" pitchFamily="18" charset="0"/>
                <a:cs typeface="Arial" panose="020B0604020202020204" pitchFamily="34" charset="0"/>
              </a:rPr>
              <a:t>Training organisers</a:t>
            </a:r>
          </a:p>
          <a:p>
            <a:pPr marL="285750" marR="0" lvl="0" indent="-285750" algn="just" defTabSz="914400" rtl="0" eaLnBrk="1" fontAlgn="auto" latinLnBrk="0" hangingPunct="1">
              <a:lnSpc>
                <a:spcPct val="116000"/>
              </a:lnSpc>
              <a:spcBef>
                <a:spcPts val="0"/>
              </a:spcBef>
              <a:spcAft>
                <a:spcPts val="800"/>
              </a:spcAft>
              <a:buClrTx/>
              <a:buSzTx/>
              <a:buFont typeface="Arial" panose="020B0604020202020204" pitchFamily="34" charset="0"/>
              <a:buChar char="•"/>
              <a:tabLst/>
              <a:defRPr/>
            </a:pPr>
            <a:r>
              <a:rPr lang="en-GB" sz="1400" dirty="0">
                <a:effectLst/>
                <a:latin typeface="+mn-lt"/>
                <a:ea typeface="Times New Roman" panose="02020603050405020304" pitchFamily="18" charset="0"/>
                <a:cs typeface="Arial" panose="020B0604020202020204" pitchFamily="34" charset="0"/>
              </a:rPr>
              <a:t>Contractors should “</a:t>
            </a:r>
            <a:r>
              <a:rPr lang="en-GB" sz="1400" i="1" dirty="0">
                <a:effectLst/>
                <a:latin typeface="+mn-lt"/>
                <a:ea typeface="Times New Roman" panose="02020603050405020304" pitchFamily="18" charset="0"/>
                <a:cs typeface="Arial" panose="020B0604020202020204" pitchFamily="34" charset="0"/>
              </a:rPr>
              <a:t>strive to reach a gender balance among lecturers, trainers and role-players"</a:t>
            </a:r>
            <a:r>
              <a:rPr lang="en-GB" sz="1400" dirty="0">
                <a:effectLst/>
                <a:latin typeface="+mn-lt"/>
                <a:ea typeface="Times New Roman" panose="02020603050405020304" pitchFamily="18" charset="0"/>
                <a:cs typeface="Arial" panose="020B0604020202020204" pitchFamily="34" charset="0"/>
              </a:rPr>
              <a:t>. </a:t>
            </a:r>
          </a:p>
          <a:p>
            <a:pPr marL="285750" indent="-285750" algn="just">
              <a:lnSpc>
                <a:spcPct val="116000"/>
              </a:lnSpc>
              <a:spcAft>
                <a:spcPts val="800"/>
              </a:spcAft>
              <a:buFont typeface="Arial" panose="020B0604020202020204" pitchFamily="34" charset="0"/>
              <a:buChar char="•"/>
            </a:pPr>
            <a:r>
              <a:rPr lang="en-GB" sz="1400" dirty="0">
                <a:effectLst/>
                <a:latin typeface="+mn-lt"/>
                <a:ea typeface="Times New Roman" panose="02020603050405020304" pitchFamily="18" charset="0"/>
                <a:cs typeface="Arial" panose="020B0604020202020204" pitchFamily="34" charset="0"/>
              </a:rPr>
              <a:t>Lessons on cultural diversity and general inclusion and related team-work and other soft skills and competences have been introduced throughout the Training Programme at different levels (e.g. Safety and Security Modules covers specific section for female experts).</a:t>
            </a:r>
            <a:endParaRPr lang="en-US" sz="1400" dirty="0">
              <a:effectLst/>
              <a:latin typeface="+mn-lt"/>
              <a:ea typeface="MS Mincho" panose="02020609040205080304" pitchFamily="49" charset="-128"/>
              <a:cs typeface="Arial" panose="020B0604020202020204" pitchFamily="34" charset="0"/>
            </a:endParaRPr>
          </a:p>
          <a:p>
            <a:pPr marL="285750" indent="-285750" algn="just">
              <a:lnSpc>
                <a:spcPct val="116000"/>
              </a:lnSpc>
              <a:spcAft>
                <a:spcPts val="600"/>
              </a:spcAft>
              <a:buFont typeface="Arial" panose="020B0604020202020204" pitchFamily="34" charset="0"/>
              <a:buChar char="•"/>
            </a:pPr>
            <a:r>
              <a:rPr lang="en-GB" sz="1400" dirty="0">
                <a:effectLst/>
                <a:latin typeface="+mn-lt"/>
                <a:ea typeface="Times New Roman" panose="02020603050405020304" pitchFamily="18" charset="0"/>
                <a:cs typeface="Arial" panose="020B0604020202020204" pitchFamily="34" charset="0"/>
              </a:rPr>
              <a:t>The selection of candidates to participate in training courses is done by the contractors who are instructed to ensure a balance not only in terms of nationality but also gender. </a:t>
            </a:r>
          </a:p>
          <a:p>
            <a:pPr algn="just">
              <a:lnSpc>
                <a:spcPct val="116000"/>
              </a:lnSpc>
              <a:spcAft>
                <a:spcPts val="800"/>
              </a:spcAft>
            </a:pPr>
            <a:endParaRPr lang="en-US" sz="1400" dirty="0">
              <a:effectLst/>
              <a:latin typeface="+mn-lt"/>
              <a:ea typeface="MS Mincho" panose="02020609040205080304" pitchFamily="49"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FA56013-8BCD-4AE3-AFDB-A871B2660F23}" type="slidenum">
              <a:rPr lang="en-IE" smtClean="0"/>
              <a:t>20</a:t>
            </a:fld>
            <a:endParaRPr lang="en-IE"/>
          </a:p>
        </p:txBody>
      </p:sp>
    </p:spTree>
    <p:extLst>
      <p:ext uri="{BB962C8B-B14F-4D97-AF65-F5344CB8AC3E}">
        <p14:creationId xmlns:p14="http://schemas.microsoft.com/office/powerpoint/2010/main" val="2047592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alibri" panose="020B0604020202020204" pitchFamily="34" charset="0"/>
              <a:buNone/>
              <a:tabLst/>
              <a:defRPr/>
            </a:pPr>
            <a:r>
              <a:rPr lang="en-IE" sz="1400" dirty="0">
                <a:effectLst/>
                <a:latin typeface="+mn-lt"/>
                <a:ea typeface="Times New Roman" panose="02020603050405020304" pitchFamily="18" charset="0"/>
              </a:rPr>
              <a:t>Our world is changing and Diversity and inclusion is now becoming a priority, as highlighted by the ERCC Director Michela </a:t>
            </a:r>
            <a:r>
              <a:rPr lang="en-IE" sz="1400" dirty="0" err="1">
                <a:effectLst/>
                <a:latin typeface="+mn-lt"/>
                <a:ea typeface="Times New Roman" panose="02020603050405020304" pitchFamily="18" charset="0"/>
              </a:rPr>
              <a:t>Matuella</a:t>
            </a:r>
            <a:r>
              <a:rPr lang="en-IE" sz="1400" dirty="0">
                <a:effectLst/>
                <a:latin typeface="+mn-lt"/>
                <a:ea typeface="Times New Roman" panose="02020603050405020304" pitchFamily="18" charset="0"/>
              </a:rPr>
              <a:t> at the CPF Session </a:t>
            </a:r>
            <a:r>
              <a:rPr lang="fr-BE" sz="1400" dirty="0" err="1">
                <a:latin typeface="+mn-lt"/>
              </a:rPr>
              <a:t>during</a:t>
            </a:r>
            <a:r>
              <a:rPr lang="fr-BE" sz="1400" dirty="0">
                <a:latin typeface="+mn-lt"/>
              </a:rPr>
              <a:t> the workshop on « bridging the inclusion gap: </a:t>
            </a:r>
            <a:r>
              <a:rPr lang="fr-BE" sz="1400" dirty="0" err="1">
                <a:latin typeface="+mn-lt"/>
              </a:rPr>
              <a:t>advancing</a:t>
            </a:r>
            <a:r>
              <a:rPr lang="fr-BE" sz="1400" dirty="0">
                <a:latin typeface="+mn-lt"/>
              </a:rPr>
              <a:t> </a:t>
            </a:r>
            <a:r>
              <a:rPr lang="fr-BE" sz="1400" dirty="0" err="1">
                <a:latin typeface="+mn-lt"/>
              </a:rPr>
              <a:t>equality</a:t>
            </a:r>
            <a:r>
              <a:rPr lang="fr-BE" sz="1400" dirty="0">
                <a:latin typeface="+mn-lt"/>
              </a:rPr>
              <a:t> in </a:t>
            </a:r>
            <a:r>
              <a:rPr lang="fr-BE" sz="1400" dirty="0" err="1">
                <a:latin typeface="+mn-lt"/>
              </a:rPr>
              <a:t>European</a:t>
            </a:r>
            <a:r>
              <a:rPr lang="fr-BE" sz="1400" dirty="0">
                <a:latin typeface="+mn-lt"/>
              </a:rPr>
              <a:t> Civil Protection Teams ». </a:t>
            </a:r>
          </a:p>
          <a:p>
            <a:pPr marL="0" marR="0" lvl="0" indent="0" algn="l" defTabSz="914400" rtl="0" eaLnBrk="1" fontAlgn="auto" latinLnBrk="0" hangingPunct="1">
              <a:lnSpc>
                <a:spcPct val="100000"/>
              </a:lnSpc>
              <a:spcBef>
                <a:spcPts val="0"/>
              </a:spcBef>
              <a:spcAft>
                <a:spcPts val="0"/>
              </a:spcAft>
              <a:buClrTx/>
              <a:buSzTx/>
              <a:buFont typeface="Calibri" panose="020B0604020202020204" pitchFamily="34" charset="0"/>
              <a:buNone/>
              <a:tabLst/>
              <a:defRPr/>
            </a:pPr>
            <a:r>
              <a:rPr lang="fr-BE" sz="1400" dirty="0" err="1">
                <a:latin typeface="+mn-lt"/>
              </a:rPr>
              <a:t>We</a:t>
            </a:r>
            <a:r>
              <a:rPr lang="fr-BE" sz="1400" dirty="0">
                <a:latin typeface="+mn-lt"/>
              </a:rPr>
              <a:t> </a:t>
            </a:r>
            <a:r>
              <a:rPr lang="fr-BE" sz="1400" dirty="0" err="1">
                <a:latin typeface="+mn-lt"/>
              </a:rPr>
              <a:t>recommend</a:t>
            </a:r>
            <a:r>
              <a:rPr lang="fr-BE" sz="1400" dirty="0">
                <a:latin typeface="+mn-lt"/>
              </a:rPr>
              <a:t> </a:t>
            </a:r>
            <a:r>
              <a:rPr lang="fr-BE" sz="1400" dirty="0" err="1">
                <a:latin typeface="+mn-lt"/>
              </a:rPr>
              <a:t>you</a:t>
            </a:r>
            <a:r>
              <a:rPr lang="fr-BE" sz="1400" dirty="0">
                <a:latin typeface="+mn-lt"/>
              </a:rPr>
              <a:t> to </a:t>
            </a:r>
            <a:r>
              <a:rPr lang="fr-BE" sz="1400" dirty="0" err="1">
                <a:latin typeface="+mn-lt"/>
              </a:rPr>
              <a:t>read</a:t>
            </a:r>
            <a:r>
              <a:rPr lang="fr-BE" sz="1400" dirty="0">
                <a:latin typeface="+mn-lt"/>
              </a:rPr>
              <a:t> the conclusions of the session </a:t>
            </a:r>
            <a:r>
              <a:rPr lang="fr-BE" sz="1400" dirty="0" err="1">
                <a:latin typeface="+mn-lt"/>
              </a:rPr>
              <a:t>available</a:t>
            </a:r>
            <a:r>
              <a:rPr lang="fr-BE" sz="1400" dirty="0">
                <a:latin typeface="+mn-lt"/>
              </a:rPr>
              <a:t> on the UCP KN platform</a:t>
            </a: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endParaRPr lang="fr-BE" sz="1400" dirty="0">
              <a:effectLst/>
              <a:latin typeface="+mn-lt"/>
              <a:ea typeface="Times New Roman" panose="02020603050405020304" pitchFamily="18" charset="0"/>
            </a:endParaRPr>
          </a:p>
          <a:p>
            <a:br>
              <a:rPr lang="en-US" sz="1400" dirty="0">
                <a:latin typeface="+mn-lt"/>
              </a:rPr>
            </a:br>
            <a:endParaRPr lang="fr-BE" sz="1400" dirty="0">
              <a:latin typeface="+mn-lt"/>
            </a:endParaRPr>
          </a:p>
        </p:txBody>
      </p:sp>
      <p:sp>
        <p:nvSpPr>
          <p:cNvPr id="4" name="Slide Number Placeholder 3"/>
          <p:cNvSpPr>
            <a:spLocks noGrp="1"/>
          </p:cNvSpPr>
          <p:nvPr>
            <p:ph type="sldNum" sz="quarter" idx="5"/>
          </p:nvPr>
        </p:nvSpPr>
        <p:spPr/>
        <p:txBody>
          <a:bodyPr/>
          <a:lstStyle/>
          <a:p>
            <a:fld id="{1FA56013-8BCD-4AE3-AFDB-A871B2660F23}" type="slidenum">
              <a:rPr lang="en-IE" smtClean="0"/>
              <a:t>21</a:t>
            </a:fld>
            <a:endParaRPr lang="en-IE"/>
          </a:p>
        </p:txBody>
      </p:sp>
    </p:spTree>
    <p:extLst>
      <p:ext uri="{BB962C8B-B14F-4D97-AF65-F5344CB8AC3E}">
        <p14:creationId xmlns:p14="http://schemas.microsoft.com/office/powerpoint/2010/main" val="138916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6000"/>
              </a:lnSpc>
              <a:spcAft>
                <a:spcPts val="800"/>
              </a:spcAft>
            </a:pPr>
            <a:endParaRPr lang="en-US" sz="1800" dirty="0">
              <a:effectLst/>
              <a:latin typeface="Times New Roman" panose="02020603050405020304" pitchFamily="18" charset="0"/>
              <a:ea typeface="MS Mincho" panose="02020609040205080304" pitchFamily="49"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FA56013-8BCD-4AE3-AFDB-A871B2660F23}" type="slidenum">
              <a:rPr lang="en-IE" smtClean="0"/>
              <a:t>22</a:t>
            </a:fld>
            <a:endParaRPr lang="en-IE"/>
          </a:p>
        </p:txBody>
      </p:sp>
    </p:spTree>
    <p:extLst>
      <p:ext uri="{BB962C8B-B14F-4D97-AF65-F5344CB8AC3E}">
        <p14:creationId xmlns:p14="http://schemas.microsoft.com/office/powerpoint/2010/main" val="26456710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FA56013-8BCD-4AE3-AFDB-A871B2660F23}" type="slidenum">
              <a:rPr lang="en-IE" smtClean="0"/>
              <a:t>23</a:t>
            </a:fld>
            <a:endParaRPr lang="en-IE"/>
          </a:p>
        </p:txBody>
      </p:sp>
    </p:spTree>
    <p:extLst>
      <p:ext uri="{BB962C8B-B14F-4D97-AF65-F5344CB8AC3E}">
        <p14:creationId xmlns:p14="http://schemas.microsoft.com/office/powerpoint/2010/main" val="2785655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think we should chose</a:t>
            </a:r>
          </a:p>
        </p:txBody>
      </p:sp>
      <p:sp>
        <p:nvSpPr>
          <p:cNvPr id="4" name="Slide Number Placeholder 3"/>
          <p:cNvSpPr>
            <a:spLocks noGrp="1"/>
          </p:cNvSpPr>
          <p:nvPr>
            <p:ph type="sldNum" sz="quarter" idx="5"/>
          </p:nvPr>
        </p:nvSpPr>
        <p:spPr/>
        <p:txBody>
          <a:bodyPr/>
          <a:lstStyle/>
          <a:p>
            <a:fld id="{1FA56013-8BCD-4AE3-AFDB-A871B2660F23}" type="slidenum">
              <a:rPr lang="en-IE" smtClean="0"/>
              <a:t>24</a:t>
            </a:fld>
            <a:endParaRPr lang="en-IE"/>
          </a:p>
        </p:txBody>
      </p:sp>
    </p:spTree>
    <p:extLst>
      <p:ext uri="{BB962C8B-B14F-4D97-AF65-F5344CB8AC3E}">
        <p14:creationId xmlns:p14="http://schemas.microsoft.com/office/powerpoint/2010/main" val="30350498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FA56013-8BCD-4AE3-AFDB-A871B2660F23}" type="slidenum">
              <a:rPr lang="en-IE" smtClean="0"/>
              <a:t>25</a:t>
            </a:fld>
            <a:endParaRPr lang="en-IE"/>
          </a:p>
        </p:txBody>
      </p:sp>
    </p:spTree>
    <p:extLst>
      <p:ext uri="{BB962C8B-B14F-4D97-AF65-F5344CB8AC3E}">
        <p14:creationId xmlns:p14="http://schemas.microsoft.com/office/powerpoint/2010/main" val="27751021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FA56013-8BCD-4AE3-AFDB-A871B2660F23}" type="slidenum">
              <a:rPr lang="en-IE" smtClean="0"/>
              <a:t>26</a:t>
            </a:fld>
            <a:endParaRPr lang="en-IE"/>
          </a:p>
        </p:txBody>
      </p:sp>
    </p:spTree>
    <p:extLst>
      <p:ext uri="{BB962C8B-B14F-4D97-AF65-F5344CB8AC3E}">
        <p14:creationId xmlns:p14="http://schemas.microsoft.com/office/powerpoint/2010/main" val="1389055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FA56013-8BCD-4AE3-AFDB-A871B2660F23}" type="slidenum">
              <a:rPr lang="en-IE" smtClean="0"/>
              <a:t>27</a:t>
            </a:fld>
            <a:endParaRPr lang="en-IE"/>
          </a:p>
        </p:txBody>
      </p:sp>
    </p:spTree>
    <p:extLst>
      <p:ext uri="{BB962C8B-B14F-4D97-AF65-F5344CB8AC3E}">
        <p14:creationId xmlns:p14="http://schemas.microsoft.com/office/powerpoint/2010/main" val="37823978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svg"/><Relationship Id="rId26" Type="http://schemas.openxmlformats.org/officeDocument/2006/relationships/image" Target="../media/image32.svg"/><Relationship Id="rId39" Type="http://schemas.openxmlformats.org/officeDocument/2006/relationships/image" Target="../media/image45.png"/><Relationship Id="rId21" Type="http://schemas.openxmlformats.org/officeDocument/2006/relationships/image" Target="../media/image27.png"/><Relationship Id="rId34" Type="http://schemas.openxmlformats.org/officeDocument/2006/relationships/image" Target="../media/image40.svg"/><Relationship Id="rId42" Type="http://schemas.openxmlformats.org/officeDocument/2006/relationships/image" Target="../media/image48.svg"/><Relationship Id="rId47" Type="http://schemas.openxmlformats.org/officeDocument/2006/relationships/image" Target="../media/image53.png"/><Relationship Id="rId50" Type="http://schemas.openxmlformats.org/officeDocument/2006/relationships/image" Target="../media/image56.svg"/><Relationship Id="rId55"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image" Target="../media/image6.png"/><Relationship Id="rId16" Type="http://schemas.openxmlformats.org/officeDocument/2006/relationships/image" Target="../media/image22.svg"/><Relationship Id="rId29" Type="http://schemas.openxmlformats.org/officeDocument/2006/relationships/image" Target="../media/image35.png"/><Relationship Id="rId11" Type="http://schemas.openxmlformats.org/officeDocument/2006/relationships/image" Target="../media/image17.png"/><Relationship Id="rId24" Type="http://schemas.openxmlformats.org/officeDocument/2006/relationships/image" Target="../media/image30.svg"/><Relationship Id="rId32" Type="http://schemas.openxmlformats.org/officeDocument/2006/relationships/image" Target="../media/image38.svg"/><Relationship Id="rId37" Type="http://schemas.openxmlformats.org/officeDocument/2006/relationships/image" Target="../media/image43.png"/><Relationship Id="rId40" Type="http://schemas.openxmlformats.org/officeDocument/2006/relationships/image" Target="../media/image46.svg"/><Relationship Id="rId45" Type="http://schemas.openxmlformats.org/officeDocument/2006/relationships/image" Target="../media/image51.png"/><Relationship Id="rId53" Type="http://schemas.openxmlformats.org/officeDocument/2006/relationships/image" Target="../media/image59.png"/><Relationship Id="rId5" Type="http://schemas.openxmlformats.org/officeDocument/2006/relationships/image" Target="../media/image11.png"/><Relationship Id="rId10" Type="http://schemas.openxmlformats.org/officeDocument/2006/relationships/image" Target="../media/image16.sv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svg"/><Relationship Id="rId52" Type="http://schemas.openxmlformats.org/officeDocument/2006/relationships/image" Target="../media/image58.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 Id="rId22" Type="http://schemas.openxmlformats.org/officeDocument/2006/relationships/image" Target="../media/image28.svg"/><Relationship Id="rId27" Type="http://schemas.openxmlformats.org/officeDocument/2006/relationships/image" Target="../media/image33.png"/><Relationship Id="rId30" Type="http://schemas.openxmlformats.org/officeDocument/2006/relationships/image" Target="../media/image36.svg"/><Relationship Id="rId35" Type="http://schemas.openxmlformats.org/officeDocument/2006/relationships/image" Target="../media/image41.png"/><Relationship Id="rId43" Type="http://schemas.openxmlformats.org/officeDocument/2006/relationships/image" Target="../media/image49.png"/><Relationship Id="rId48" Type="http://schemas.openxmlformats.org/officeDocument/2006/relationships/image" Target="../media/image54.svg"/><Relationship Id="rId8" Type="http://schemas.openxmlformats.org/officeDocument/2006/relationships/image" Target="../media/image14.svg"/><Relationship Id="rId51" Type="http://schemas.openxmlformats.org/officeDocument/2006/relationships/image" Target="../media/image57.png"/><Relationship Id="rId3" Type="http://schemas.openxmlformats.org/officeDocument/2006/relationships/image" Target="../media/image9.png"/><Relationship Id="rId12" Type="http://schemas.openxmlformats.org/officeDocument/2006/relationships/image" Target="../media/image18.svg"/><Relationship Id="rId17" Type="http://schemas.openxmlformats.org/officeDocument/2006/relationships/image" Target="../media/image23.png"/><Relationship Id="rId25" Type="http://schemas.openxmlformats.org/officeDocument/2006/relationships/image" Target="../media/image31.png"/><Relationship Id="rId33" Type="http://schemas.openxmlformats.org/officeDocument/2006/relationships/image" Target="../media/image39.png"/><Relationship Id="rId38" Type="http://schemas.openxmlformats.org/officeDocument/2006/relationships/image" Target="../media/image44.svg"/><Relationship Id="rId46" Type="http://schemas.openxmlformats.org/officeDocument/2006/relationships/image" Target="../media/image52.svg"/><Relationship Id="rId20" Type="http://schemas.openxmlformats.org/officeDocument/2006/relationships/image" Target="../media/image26.svg"/><Relationship Id="rId41" Type="http://schemas.openxmlformats.org/officeDocument/2006/relationships/image" Target="../media/image47.png"/><Relationship Id="rId54" Type="http://schemas.openxmlformats.org/officeDocument/2006/relationships/image" Target="../media/image60.svg"/><Relationship Id="rId1" Type="http://schemas.openxmlformats.org/officeDocument/2006/relationships/slideMaster" Target="../slideMasters/slideMaster1.xml"/><Relationship Id="rId6" Type="http://schemas.openxmlformats.org/officeDocument/2006/relationships/image" Target="../media/image12.svg"/><Relationship Id="rId15" Type="http://schemas.openxmlformats.org/officeDocument/2006/relationships/image" Target="../media/image21.png"/><Relationship Id="rId23" Type="http://schemas.openxmlformats.org/officeDocument/2006/relationships/image" Target="../media/image29.png"/><Relationship Id="rId28" Type="http://schemas.openxmlformats.org/officeDocument/2006/relationships/image" Target="../media/image34.svg"/><Relationship Id="rId36" Type="http://schemas.openxmlformats.org/officeDocument/2006/relationships/image" Target="../media/image42.svg"/><Relationship Id="rId49" Type="http://schemas.openxmlformats.org/officeDocument/2006/relationships/image" Target="../media/image5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CCC2EE-EAE0-47D2-8581-2E88ADCB61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802"/>
          <a:stretch/>
        </p:blipFill>
        <p:spPr>
          <a:xfrm>
            <a:off x="0" y="2751"/>
            <a:ext cx="6096000" cy="6852498"/>
          </a:xfrm>
          <a:prstGeom prst="rect">
            <a:avLst/>
          </a:prstGeom>
        </p:spPr>
      </p:pic>
      <p:sp>
        <p:nvSpPr>
          <p:cNvPr id="6" name="Picture Placeholder 5">
            <a:extLst>
              <a:ext uri="{FF2B5EF4-FFF2-40B4-BE49-F238E27FC236}">
                <a16:creationId xmlns:a16="http://schemas.microsoft.com/office/drawing/2014/main" id="{859B2C02-B6FA-407F-AF7B-ECD9CD23B7C7}"/>
              </a:ext>
            </a:extLst>
          </p:cNvPr>
          <p:cNvSpPr>
            <a:spLocks noGrp="1"/>
          </p:cNvSpPr>
          <p:nvPr>
            <p:ph type="pic" sz="quarter" idx="10" hasCustomPrompt="1"/>
          </p:nvPr>
        </p:nvSpPr>
        <p:spPr>
          <a:xfrm>
            <a:off x="2847975" y="0"/>
            <a:ext cx="9344025" cy="6886575"/>
          </a:xfrm>
          <a:custGeom>
            <a:avLst/>
            <a:gdLst>
              <a:gd name="connsiteX0" fmla="*/ 0 w 7848600"/>
              <a:gd name="connsiteY0" fmla="*/ 0 h 7038975"/>
              <a:gd name="connsiteX1" fmla="*/ 7848600 w 7848600"/>
              <a:gd name="connsiteY1" fmla="*/ 0 h 7038975"/>
              <a:gd name="connsiteX2" fmla="*/ 7848600 w 7848600"/>
              <a:gd name="connsiteY2" fmla="*/ 7038975 h 7038975"/>
              <a:gd name="connsiteX3" fmla="*/ 0 w 7848600"/>
              <a:gd name="connsiteY3" fmla="*/ 7038975 h 7038975"/>
              <a:gd name="connsiteX4" fmla="*/ 0 w 7848600"/>
              <a:gd name="connsiteY4" fmla="*/ 0 h 7038975"/>
              <a:gd name="connsiteX0" fmla="*/ 0 w 9344025"/>
              <a:gd name="connsiteY0" fmla="*/ 180975 h 7038975"/>
              <a:gd name="connsiteX1" fmla="*/ 9344025 w 9344025"/>
              <a:gd name="connsiteY1" fmla="*/ 0 h 7038975"/>
              <a:gd name="connsiteX2" fmla="*/ 9344025 w 9344025"/>
              <a:gd name="connsiteY2" fmla="*/ 7038975 h 7038975"/>
              <a:gd name="connsiteX3" fmla="*/ 1495425 w 9344025"/>
              <a:gd name="connsiteY3" fmla="*/ 7038975 h 7038975"/>
              <a:gd name="connsiteX4" fmla="*/ 0 w 9344025"/>
              <a:gd name="connsiteY4" fmla="*/ 180975 h 7038975"/>
              <a:gd name="connsiteX0" fmla="*/ 0 w 9344025"/>
              <a:gd name="connsiteY0" fmla="*/ 0 h 6858000"/>
              <a:gd name="connsiteX1" fmla="*/ 9324975 w 9344025"/>
              <a:gd name="connsiteY1" fmla="*/ 9525 h 6858000"/>
              <a:gd name="connsiteX2" fmla="*/ 9344025 w 9344025"/>
              <a:gd name="connsiteY2" fmla="*/ 6858000 h 6858000"/>
              <a:gd name="connsiteX3" fmla="*/ 1495425 w 9344025"/>
              <a:gd name="connsiteY3" fmla="*/ 6858000 h 6858000"/>
              <a:gd name="connsiteX4" fmla="*/ 0 w 9344025"/>
              <a:gd name="connsiteY4" fmla="*/ 0 h 6858000"/>
              <a:gd name="connsiteX0" fmla="*/ 0 w 9344025"/>
              <a:gd name="connsiteY0" fmla="*/ 0 h 6886575"/>
              <a:gd name="connsiteX1" fmla="*/ 9324975 w 9344025"/>
              <a:gd name="connsiteY1" fmla="*/ 9525 h 6886575"/>
              <a:gd name="connsiteX2" fmla="*/ 9344025 w 9344025"/>
              <a:gd name="connsiteY2" fmla="*/ 6858000 h 6886575"/>
              <a:gd name="connsiteX3" fmla="*/ 3981450 w 9344025"/>
              <a:gd name="connsiteY3" fmla="*/ 6886575 h 6886575"/>
              <a:gd name="connsiteX4" fmla="*/ 0 w 9344025"/>
              <a:gd name="connsiteY4" fmla="*/ 0 h 688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4025" h="6886575">
                <a:moveTo>
                  <a:pt x="0" y="0"/>
                </a:moveTo>
                <a:lnTo>
                  <a:pt x="9324975" y="9525"/>
                </a:lnTo>
                <a:lnTo>
                  <a:pt x="9344025" y="6858000"/>
                </a:lnTo>
                <a:lnTo>
                  <a:pt x="3981450" y="6886575"/>
                </a:lnTo>
                <a:lnTo>
                  <a:pt x="0" y="0"/>
                </a:lnTo>
                <a:close/>
              </a:path>
            </a:pathLst>
          </a:custGeom>
        </p:spPr>
        <p:txBody>
          <a:bodyPr/>
          <a:lstStyle>
            <a:lvl1pPr marL="0" indent="0">
              <a:buNone/>
              <a:defRPr sz="2000" b="1">
                <a:latin typeface="+mn-lt"/>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dirty="0"/>
              <a:t>Click to insert background image. </a:t>
            </a:r>
          </a:p>
          <a:p>
            <a:endParaRPr lang="en-GB" dirty="0"/>
          </a:p>
        </p:txBody>
      </p:sp>
      <p:sp>
        <p:nvSpPr>
          <p:cNvPr id="10" name="Text Placeholder 9">
            <a:extLst>
              <a:ext uri="{FF2B5EF4-FFF2-40B4-BE49-F238E27FC236}">
                <a16:creationId xmlns:a16="http://schemas.microsoft.com/office/drawing/2014/main" id="{758DF859-1164-435D-B8C4-E570F88BE858}"/>
              </a:ext>
            </a:extLst>
          </p:cNvPr>
          <p:cNvSpPr>
            <a:spLocks noGrp="1"/>
          </p:cNvSpPr>
          <p:nvPr>
            <p:ph type="body" sz="quarter" idx="11"/>
          </p:nvPr>
        </p:nvSpPr>
        <p:spPr>
          <a:xfrm>
            <a:off x="371476" y="4621161"/>
            <a:ext cx="3486150" cy="1291113"/>
          </a:xfrm>
          <a:prstGeom prst="rect">
            <a:avLst/>
          </a:prstGeom>
        </p:spPr>
        <p:txBody>
          <a:bodyPr/>
          <a:lstStyle>
            <a:lvl1pPr marL="0" indent="0">
              <a:buNone/>
              <a:defRPr sz="1800" b="1">
                <a:latin typeface="Manrope" pitchFamily="2" charset="0"/>
              </a:defRPr>
            </a:lvl1pPr>
          </a:lstStyle>
          <a:p>
            <a:pPr lvl="0"/>
            <a:endParaRPr lang="en-GB" dirty="0"/>
          </a:p>
        </p:txBody>
      </p:sp>
      <p:sp>
        <p:nvSpPr>
          <p:cNvPr id="3" name="Rectangle 4"/>
          <p:cNvSpPr>
            <a:spLocks noChangeArrowheads="1"/>
          </p:cNvSpPr>
          <p:nvPr userDrawn="1"/>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 name="Picture 3" descr="A blue background with red white and blue text&#10;&#10;Description automatically generated">
            <a:extLst>
              <a:ext uri="{FF2B5EF4-FFF2-40B4-BE49-F238E27FC236}">
                <a16:creationId xmlns:a16="http://schemas.microsoft.com/office/drawing/2014/main" id="{A28484AD-8ABE-778D-2712-52F3D99C4FC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6220" y="1287356"/>
            <a:ext cx="1267330" cy="465243"/>
          </a:xfrm>
          <a:prstGeom prst="rect">
            <a:avLst/>
          </a:prstGeom>
        </p:spPr>
      </p:pic>
    </p:spTree>
    <p:extLst>
      <p:ext uri="{BB962C8B-B14F-4D97-AF65-F5344CB8AC3E}">
        <p14:creationId xmlns:p14="http://schemas.microsoft.com/office/powerpoint/2010/main" val="2811837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91CA08D-CE95-4A0D-A6AE-1546EBA0E2AD}"/>
              </a:ext>
            </a:extLst>
          </p:cNvPr>
          <p:cNvSpPr>
            <a:spLocks noGrp="1"/>
          </p:cNvSpPr>
          <p:nvPr>
            <p:ph type="pic" sz="quarter" idx="10" hasCustomPrompt="1"/>
          </p:nvPr>
        </p:nvSpPr>
        <p:spPr>
          <a:xfrm>
            <a:off x="-1" y="-11950"/>
            <a:ext cx="9068389" cy="6876853"/>
          </a:xfrm>
          <a:custGeom>
            <a:avLst/>
            <a:gdLst>
              <a:gd name="connsiteX0" fmla="*/ 0 w 10435472"/>
              <a:gd name="connsiteY0" fmla="*/ 0 h 6857999"/>
              <a:gd name="connsiteX1" fmla="*/ 10435472 w 10435472"/>
              <a:gd name="connsiteY1" fmla="*/ 0 h 6857999"/>
              <a:gd name="connsiteX2" fmla="*/ 10435472 w 10435472"/>
              <a:gd name="connsiteY2" fmla="*/ 6857999 h 6857999"/>
              <a:gd name="connsiteX3" fmla="*/ 0 w 10435472"/>
              <a:gd name="connsiteY3" fmla="*/ 6857999 h 6857999"/>
              <a:gd name="connsiteX4" fmla="*/ 0 w 10435472"/>
              <a:gd name="connsiteY4" fmla="*/ 0 h 6857999"/>
              <a:gd name="connsiteX0" fmla="*/ 0 w 10435472"/>
              <a:gd name="connsiteY0" fmla="*/ 0 h 6867426"/>
              <a:gd name="connsiteX1" fmla="*/ 10435472 w 10435472"/>
              <a:gd name="connsiteY1" fmla="*/ 0 h 6867426"/>
              <a:gd name="connsiteX2" fmla="*/ 6089715 w 10435472"/>
              <a:gd name="connsiteY2" fmla="*/ 6867426 h 6867426"/>
              <a:gd name="connsiteX3" fmla="*/ 0 w 10435472"/>
              <a:gd name="connsiteY3" fmla="*/ 6857999 h 6867426"/>
              <a:gd name="connsiteX4" fmla="*/ 0 w 10435472"/>
              <a:gd name="connsiteY4" fmla="*/ 0 h 6867426"/>
              <a:gd name="connsiteX0" fmla="*/ 0 w 10001839"/>
              <a:gd name="connsiteY0" fmla="*/ 0 h 6867426"/>
              <a:gd name="connsiteX1" fmla="*/ 10001839 w 10001839"/>
              <a:gd name="connsiteY1" fmla="*/ 18853 h 6867426"/>
              <a:gd name="connsiteX2" fmla="*/ 6089715 w 10001839"/>
              <a:gd name="connsiteY2" fmla="*/ 6867426 h 6867426"/>
              <a:gd name="connsiteX3" fmla="*/ 0 w 10001839"/>
              <a:gd name="connsiteY3" fmla="*/ 6857999 h 6867426"/>
              <a:gd name="connsiteX4" fmla="*/ 0 w 10001839"/>
              <a:gd name="connsiteY4" fmla="*/ 0 h 6867426"/>
              <a:gd name="connsiteX0" fmla="*/ 0 w 10001839"/>
              <a:gd name="connsiteY0" fmla="*/ 0 h 6876853"/>
              <a:gd name="connsiteX1" fmla="*/ 10001839 w 10001839"/>
              <a:gd name="connsiteY1" fmla="*/ 18853 h 6876853"/>
              <a:gd name="connsiteX2" fmla="*/ 6052008 w 10001839"/>
              <a:gd name="connsiteY2" fmla="*/ 6876853 h 6876853"/>
              <a:gd name="connsiteX3" fmla="*/ 0 w 10001839"/>
              <a:gd name="connsiteY3" fmla="*/ 6857999 h 6876853"/>
              <a:gd name="connsiteX4" fmla="*/ 0 w 10001839"/>
              <a:gd name="connsiteY4" fmla="*/ 0 h 6876853"/>
              <a:gd name="connsiteX0" fmla="*/ 0 w 10001839"/>
              <a:gd name="connsiteY0" fmla="*/ 0 h 6876853"/>
              <a:gd name="connsiteX1" fmla="*/ 10001839 w 10001839"/>
              <a:gd name="connsiteY1" fmla="*/ 18853 h 6876853"/>
              <a:gd name="connsiteX2" fmla="*/ 5099508 w 10001839"/>
              <a:gd name="connsiteY2" fmla="*/ 6876853 h 6876853"/>
              <a:gd name="connsiteX3" fmla="*/ 0 w 10001839"/>
              <a:gd name="connsiteY3" fmla="*/ 6857999 h 6876853"/>
              <a:gd name="connsiteX4" fmla="*/ 0 w 10001839"/>
              <a:gd name="connsiteY4" fmla="*/ 0 h 6876853"/>
              <a:gd name="connsiteX0" fmla="*/ 0 w 9068389"/>
              <a:gd name="connsiteY0" fmla="*/ 0 h 6876853"/>
              <a:gd name="connsiteX1" fmla="*/ 9068389 w 9068389"/>
              <a:gd name="connsiteY1" fmla="*/ 9328 h 6876853"/>
              <a:gd name="connsiteX2" fmla="*/ 5099508 w 9068389"/>
              <a:gd name="connsiteY2" fmla="*/ 6876853 h 6876853"/>
              <a:gd name="connsiteX3" fmla="*/ 0 w 9068389"/>
              <a:gd name="connsiteY3" fmla="*/ 6857999 h 6876853"/>
              <a:gd name="connsiteX4" fmla="*/ 0 w 9068389"/>
              <a:gd name="connsiteY4" fmla="*/ 0 h 6876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8389" h="6876853">
                <a:moveTo>
                  <a:pt x="0" y="0"/>
                </a:moveTo>
                <a:lnTo>
                  <a:pt x="9068389" y="9328"/>
                </a:lnTo>
                <a:lnTo>
                  <a:pt x="5099508" y="6876853"/>
                </a:lnTo>
                <a:lnTo>
                  <a:pt x="0" y="6857999"/>
                </a:lnTo>
                <a:lnTo>
                  <a:pt x="0" y="0"/>
                </a:lnTo>
                <a:close/>
              </a:path>
            </a:pathLst>
          </a:custGeom>
        </p:spPr>
        <p:txBody>
          <a:bodyPr/>
          <a:lstStyle>
            <a:lvl1pPr>
              <a:defRPr sz="2000" b="1">
                <a:latin typeface="+mn-lt"/>
              </a:defRPr>
            </a:lvl1pPr>
          </a:lstStyle>
          <a:p>
            <a:r>
              <a:rPr lang="en-GB" dirty="0"/>
              <a:t>Click to insert background image. </a:t>
            </a:r>
          </a:p>
        </p:txBody>
      </p:sp>
      <p:pic>
        <p:nvPicPr>
          <p:cNvPr id="10" name="Picture 9">
            <a:extLst>
              <a:ext uri="{FF2B5EF4-FFF2-40B4-BE49-F238E27FC236}">
                <a16:creationId xmlns:a16="http://schemas.microsoft.com/office/drawing/2014/main" id="{127EBB47-93EC-4F54-89D0-74AFAB82CE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9522" t="174" b="-174"/>
          <a:stretch/>
        </p:blipFill>
        <p:spPr>
          <a:xfrm>
            <a:off x="4972050" y="0"/>
            <a:ext cx="7219950" cy="6870626"/>
          </a:xfrm>
          <a:prstGeom prst="rect">
            <a:avLst/>
          </a:prstGeom>
        </p:spPr>
      </p:pic>
      <p:pic>
        <p:nvPicPr>
          <p:cNvPr id="15" name="Picture 14" descr="A picture containing shape&#10;&#10;Description automatically generated">
            <a:extLst>
              <a:ext uri="{FF2B5EF4-FFF2-40B4-BE49-F238E27FC236}">
                <a16:creationId xmlns:a16="http://schemas.microsoft.com/office/drawing/2014/main" id="{70673645-EEC0-4EE1-A6C6-7315037DB6D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03" t="5838" r="78238" b="82764"/>
          <a:stretch/>
        </p:blipFill>
        <p:spPr>
          <a:xfrm>
            <a:off x="10173559" y="461870"/>
            <a:ext cx="1732961" cy="626004"/>
          </a:xfrm>
          <a:prstGeom prst="rect">
            <a:avLst/>
          </a:prstGeom>
        </p:spPr>
      </p:pic>
      <p:sp>
        <p:nvSpPr>
          <p:cNvPr id="17" name="Text Placeholder 16">
            <a:extLst>
              <a:ext uri="{FF2B5EF4-FFF2-40B4-BE49-F238E27FC236}">
                <a16:creationId xmlns:a16="http://schemas.microsoft.com/office/drawing/2014/main" id="{E18E6C82-D85A-484B-BBA7-B8655A1E9F8D}"/>
              </a:ext>
            </a:extLst>
          </p:cNvPr>
          <p:cNvSpPr>
            <a:spLocks noGrp="1"/>
          </p:cNvSpPr>
          <p:nvPr>
            <p:ph type="body" sz="quarter" idx="11" hasCustomPrompt="1"/>
          </p:nvPr>
        </p:nvSpPr>
        <p:spPr>
          <a:xfrm>
            <a:off x="8258175" y="2714625"/>
            <a:ext cx="3648075" cy="714375"/>
          </a:xfrm>
          <a:prstGeom prst="rect">
            <a:avLst/>
          </a:prstGeom>
        </p:spPr>
        <p:txBody>
          <a:bodyPr/>
          <a:lstStyle>
            <a:lvl1pPr marL="0" indent="0">
              <a:buNone/>
              <a:defRPr sz="2000" b="1">
                <a:solidFill>
                  <a:schemeClr val="bg1"/>
                </a:solidFill>
                <a:latin typeface="+mn-lt"/>
              </a:defRPr>
            </a:lvl1pPr>
          </a:lstStyle>
          <a:p>
            <a:pPr lvl="0"/>
            <a:r>
              <a:rPr lang="en-US" dirty="0"/>
              <a:t>Add divider slide title here</a:t>
            </a:r>
            <a:endParaRPr lang="en-GB" dirty="0"/>
          </a:p>
        </p:txBody>
      </p:sp>
    </p:spTree>
    <p:extLst>
      <p:ext uri="{BB962C8B-B14F-4D97-AF65-F5344CB8AC3E}">
        <p14:creationId xmlns:p14="http://schemas.microsoft.com/office/powerpoint/2010/main" val="2854288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8D369F-3A79-492D-9D6A-871F0ACDC93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9042"/>
          <a:stretch/>
        </p:blipFill>
        <p:spPr>
          <a:xfrm>
            <a:off x="0" y="0"/>
            <a:ext cx="7258050" cy="6852498"/>
          </a:xfrm>
          <a:prstGeom prst="rect">
            <a:avLst/>
          </a:prstGeom>
        </p:spPr>
      </p:pic>
      <p:sp>
        <p:nvSpPr>
          <p:cNvPr id="5" name="Picture Placeholder 4">
            <a:extLst>
              <a:ext uri="{FF2B5EF4-FFF2-40B4-BE49-F238E27FC236}">
                <a16:creationId xmlns:a16="http://schemas.microsoft.com/office/drawing/2014/main" id="{F5A69A66-EA36-41AE-8B3F-2CC6C5B36455}"/>
              </a:ext>
            </a:extLst>
          </p:cNvPr>
          <p:cNvSpPr>
            <a:spLocks noGrp="1"/>
          </p:cNvSpPr>
          <p:nvPr>
            <p:ph type="pic" sz="quarter" idx="10" hasCustomPrompt="1"/>
          </p:nvPr>
        </p:nvSpPr>
        <p:spPr>
          <a:xfrm>
            <a:off x="3108325" y="0"/>
            <a:ext cx="9083675" cy="6858000"/>
          </a:xfrm>
          <a:custGeom>
            <a:avLst/>
            <a:gdLst>
              <a:gd name="connsiteX0" fmla="*/ 0 w 9693275"/>
              <a:gd name="connsiteY0" fmla="*/ 0 h 6858000"/>
              <a:gd name="connsiteX1" fmla="*/ 9693275 w 9693275"/>
              <a:gd name="connsiteY1" fmla="*/ 0 h 6858000"/>
              <a:gd name="connsiteX2" fmla="*/ 9693275 w 9693275"/>
              <a:gd name="connsiteY2" fmla="*/ 6858000 h 6858000"/>
              <a:gd name="connsiteX3" fmla="*/ 0 w 9693275"/>
              <a:gd name="connsiteY3" fmla="*/ 6858000 h 6858000"/>
              <a:gd name="connsiteX4" fmla="*/ 0 w 9693275"/>
              <a:gd name="connsiteY4" fmla="*/ 0 h 6858000"/>
              <a:gd name="connsiteX0" fmla="*/ 0 w 9693275"/>
              <a:gd name="connsiteY0" fmla="*/ 0 h 6858000"/>
              <a:gd name="connsiteX1" fmla="*/ 9693275 w 9693275"/>
              <a:gd name="connsiteY1" fmla="*/ 0 h 6858000"/>
              <a:gd name="connsiteX2" fmla="*/ 9693275 w 9693275"/>
              <a:gd name="connsiteY2" fmla="*/ 6858000 h 6858000"/>
              <a:gd name="connsiteX3" fmla="*/ 4581525 w 9693275"/>
              <a:gd name="connsiteY3" fmla="*/ 6848475 h 6858000"/>
              <a:gd name="connsiteX4" fmla="*/ 0 w 9693275"/>
              <a:gd name="connsiteY4" fmla="*/ 0 h 6858000"/>
              <a:gd name="connsiteX0" fmla="*/ 0 w 9083675"/>
              <a:gd name="connsiteY0" fmla="*/ 0 h 6858000"/>
              <a:gd name="connsiteX1" fmla="*/ 9083675 w 9083675"/>
              <a:gd name="connsiteY1" fmla="*/ 0 h 6858000"/>
              <a:gd name="connsiteX2" fmla="*/ 9083675 w 9083675"/>
              <a:gd name="connsiteY2" fmla="*/ 6858000 h 6858000"/>
              <a:gd name="connsiteX3" fmla="*/ 3971925 w 9083675"/>
              <a:gd name="connsiteY3" fmla="*/ 6848475 h 6858000"/>
              <a:gd name="connsiteX4" fmla="*/ 0 w 908367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83675" h="6858000">
                <a:moveTo>
                  <a:pt x="0" y="0"/>
                </a:moveTo>
                <a:lnTo>
                  <a:pt x="9083675" y="0"/>
                </a:lnTo>
                <a:lnTo>
                  <a:pt x="9083675" y="6858000"/>
                </a:lnTo>
                <a:lnTo>
                  <a:pt x="3971925" y="6848475"/>
                </a:lnTo>
                <a:lnTo>
                  <a:pt x="0" y="0"/>
                </a:lnTo>
                <a:close/>
              </a:path>
            </a:pathLst>
          </a:custGeom>
        </p:spPr>
        <p:txBody>
          <a:bodyPr/>
          <a:lstStyle>
            <a:lvl1pPr algn="r">
              <a:defRPr sz="2000" b="1">
                <a:latin typeface="+mn-lt"/>
              </a:defRPr>
            </a:lvl1pPr>
          </a:lstStyle>
          <a:p>
            <a:r>
              <a:rPr lang="en-GB" dirty="0"/>
              <a:t>Click to insert background image. </a:t>
            </a:r>
          </a:p>
        </p:txBody>
      </p:sp>
      <p:pic>
        <p:nvPicPr>
          <p:cNvPr id="9" name="Picture 8" descr="A picture containing shape&#10;&#10;Description automatically generated">
            <a:extLst>
              <a:ext uri="{FF2B5EF4-FFF2-40B4-BE49-F238E27FC236}">
                <a16:creationId xmlns:a16="http://schemas.microsoft.com/office/drawing/2014/main" id="{AD27A300-63C7-4B06-9AA0-8B633F87C95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03" t="5838" r="78238" b="82764"/>
          <a:stretch/>
        </p:blipFill>
        <p:spPr>
          <a:xfrm>
            <a:off x="382882" y="480920"/>
            <a:ext cx="1732961" cy="626004"/>
          </a:xfrm>
          <a:prstGeom prst="rect">
            <a:avLst/>
          </a:prstGeom>
        </p:spPr>
      </p:pic>
      <p:sp>
        <p:nvSpPr>
          <p:cNvPr id="7" name="Text Placeholder 6">
            <a:extLst>
              <a:ext uri="{FF2B5EF4-FFF2-40B4-BE49-F238E27FC236}">
                <a16:creationId xmlns:a16="http://schemas.microsoft.com/office/drawing/2014/main" id="{F738F561-583F-4B96-AC22-938ED3038362}"/>
              </a:ext>
            </a:extLst>
          </p:cNvPr>
          <p:cNvSpPr>
            <a:spLocks noGrp="1"/>
          </p:cNvSpPr>
          <p:nvPr>
            <p:ph type="body" sz="quarter" idx="11" hasCustomPrompt="1"/>
          </p:nvPr>
        </p:nvSpPr>
        <p:spPr>
          <a:xfrm>
            <a:off x="382588" y="2752725"/>
            <a:ext cx="3551237" cy="676275"/>
          </a:xfrm>
          <a:prstGeom prst="rect">
            <a:avLst/>
          </a:prstGeom>
        </p:spPr>
        <p:txBody>
          <a:bodyPr/>
          <a:lstStyle>
            <a:lvl1pPr marL="0" indent="0">
              <a:buNone/>
              <a:defRPr sz="2000" b="1">
                <a:solidFill>
                  <a:schemeClr val="bg1"/>
                </a:solidFill>
                <a:latin typeface="+mn-lt"/>
              </a:defRPr>
            </a:lvl1pPr>
          </a:lstStyle>
          <a:p>
            <a:pPr lvl="0"/>
            <a:r>
              <a:rPr lang="en-US" dirty="0"/>
              <a:t>Add divider slide title here</a:t>
            </a:r>
            <a:endParaRPr lang="en-GB" dirty="0"/>
          </a:p>
        </p:txBody>
      </p:sp>
    </p:spTree>
    <p:extLst>
      <p:ext uri="{BB962C8B-B14F-4D97-AF65-F5344CB8AC3E}">
        <p14:creationId xmlns:p14="http://schemas.microsoft.com/office/powerpoint/2010/main" val="1949608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7578CECE-CD84-BCF9-572A-245CEE66D8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145" y="5502"/>
            <a:ext cx="11906520" cy="6852498"/>
          </a:xfrm>
          <a:prstGeom prst="rect">
            <a:avLst/>
          </a:prstGeom>
        </p:spPr>
      </p:pic>
      <p:pic>
        <p:nvPicPr>
          <p:cNvPr id="8" name="Picture 7">
            <a:extLst>
              <a:ext uri="{FF2B5EF4-FFF2-40B4-BE49-F238E27FC236}">
                <a16:creationId xmlns:a16="http://schemas.microsoft.com/office/drawing/2014/main" id="{86589D62-A187-481F-9A77-4E13B2C426C0}"/>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l="-1836" t="-27695" r="-17100" b="-14680"/>
          <a:stretch/>
        </p:blipFill>
        <p:spPr>
          <a:xfrm>
            <a:off x="333078" y="5993212"/>
            <a:ext cx="1440000" cy="545618"/>
          </a:xfrm>
          <a:prstGeom prst="rect">
            <a:avLst/>
          </a:prstGeom>
        </p:spPr>
      </p:pic>
      <p:sp>
        <p:nvSpPr>
          <p:cNvPr id="10" name="Title 1">
            <a:extLst>
              <a:ext uri="{FF2B5EF4-FFF2-40B4-BE49-F238E27FC236}">
                <a16:creationId xmlns:a16="http://schemas.microsoft.com/office/drawing/2014/main" id="{EE4F572E-CFE0-45BF-9C1F-D41BA6DEE48A}"/>
              </a:ext>
            </a:extLst>
          </p:cNvPr>
          <p:cNvSpPr>
            <a:spLocks noGrp="1"/>
          </p:cNvSpPr>
          <p:nvPr>
            <p:ph type="title" hasCustomPrompt="1"/>
          </p:nvPr>
        </p:nvSpPr>
        <p:spPr>
          <a:xfrm>
            <a:off x="284145" y="365126"/>
            <a:ext cx="10792350" cy="436152"/>
          </a:xfrm>
          <a:prstGeom prst="rect">
            <a:avLst/>
          </a:prstGeom>
        </p:spPr>
        <p:txBody>
          <a:bodyPr/>
          <a:lstStyle>
            <a:lvl1pPr>
              <a:defRPr sz="2800" b="1">
                <a:solidFill>
                  <a:srgbClr val="02188A"/>
                </a:solidFill>
                <a:latin typeface="+mn-lt"/>
              </a:defRPr>
            </a:lvl1pPr>
          </a:lstStyle>
          <a:p>
            <a:r>
              <a:rPr lang="en-US" dirty="0"/>
              <a:t>Click to edit slide title style</a:t>
            </a:r>
            <a:endParaRPr lang="en-GB" dirty="0"/>
          </a:p>
        </p:txBody>
      </p:sp>
      <p:sp>
        <p:nvSpPr>
          <p:cNvPr id="13" name="Text Placeholder 12">
            <a:extLst>
              <a:ext uri="{FF2B5EF4-FFF2-40B4-BE49-F238E27FC236}">
                <a16:creationId xmlns:a16="http://schemas.microsoft.com/office/drawing/2014/main" id="{2619485B-4EEE-432B-87A8-9907AFFF48D6}"/>
              </a:ext>
            </a:extLst>
          </p:cNvPr>
          <p:cNvSpPr>
            <a:spLocks noGrp="1"/>
          </p:cNvSpPr>
          <p:nvPr>
            <p:ph type="body" sz="quarter" idx="10" hasCustomPrompt="1"/>
          </p:nvPr>
        </p:nvSpPr>
        <p:spPr>
          <a:xfrm>
            <a:off x="284163" y="940211"/>
            <a:ext cx="10792332" cy="436152"/>
          </a:xfrm>
          <a:prstGeom prst="rect">
            <a:avLst/>
          </a:prstGeom>
        </p:spPr>
        <p:txBody>
          <a:bodyPr/>
          <a:lstStyle>
            <a:lvl1pPr marL="0" indent="0">
              <a:buNone/>
              <a:defRPr sz="2000" b="1">
                <a:solidFill>
                  <a:srgbClr val="F45A24"/>
                </a:solidFill>
                <a:latin typeface="+mn-lt"/>
              </a:defRPr>
            </a:lvl1pPr>
          </a:lstStyle>
          <a:p>
            <a:pPr lvl="0"/>
            <a:r>
              <a:rPr lang="en-US" dirty="0"/>
              <a:t>Click to edit slide sub title style</a:t>
            </a:r>
            <a:endParaRPr lang="en-GB" dirty="0"/>
          </a:p>
        </p:txBody>
      </p:sp>
    </p:spTree>
    <p:extLst>
      <p:ext uri="{BB962C8B-B14F-4D97-AF65-F5344CB8AC3E}">
        <p14:creationId xmlns:p14="http://schemas.microsoft.com/office/powerpoint/2010/main" val="4155423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E3F294C5-5F94-CB4E-A4B2-6E473160C7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145" y="5502"/>
            <a:ext cx="11906520" cy="6852498"/>
          </a:xfrm>
          <a:prstGeom prst="rect">
            <a:avLst/>
          </a:prstGeom>
        </p:spPr>
      </p:pic>
      <p:sp>
        <p:nvSpPr>
          <p:cNvPr id="3" name="Content Placeholder 2">
            <a:extLst>
              <a:ext uri="{FF2B5EF4-FFF2-40B4-BE49-F238E27FC236}">
                <a16:creationId xmlns:a16="http://schemas.microsoft.com/office/drawing/2014/main" id="{57E8E897-9823-4020-8E88-21B6178E7BBF}"/>
              </a:ext>
            </a:extLst>
          </p:cNvPr>
          <p:cNvSpPr>
            <a:spLocks noGrp="1"/>
          </p:cNvSpPr>
          <p:nvPr>
            <p:ph sz="half" idx="1"/>
          </p:nvPr>
        </p:nvSpPr>
        <p:spPr>
          <a:xfrm>
            <a:off x="284145" y="1825625"/>
            <a:ext cx="5735655" cy="4351338"/>
          </a:xfrm>
          <a:prstGeom prst="rect">
            <a:avLst/>
          </a:prstGeom>
        </p:spPr>
        <p:txBody>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7FE1AD1C-1E9C-4739-8E6C-17AF011FC989}"/>
              </a:ext>
            </a:extLst>
          </p:cNvPr>
          <p:cNvSpPr>
            <a:spLocks noGrp="1"/>
          </p:cNvSpPr>
          <p:nvPr>
            <p:ph sz="half" idx="2"/>
          </p:nvPr>
        </p:nvSpPr>
        <p:spPr>
          <a:xfrm>
            <a:off x="6172200" y="1825625"/>
            <a:ext cx="5735654" cy="4351338"/>
          </a:xfrm>
          <a:prstGeom prst="rect">
            <a:avLst/>
          </a:prstGeom>
        </p:spPr>
        <p:txBody>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12">
            <a:extLst>
              <a:ext uri="{FF2B5EF4-FFF2-40B4-BE49-F238E27FC236}">
                <a16:creationId xmlns:a16="http://schemas.microsoft.com/office/drawing/2014/main" id="{B93856F4-AC6F-4CA4-9222-1B6C67B6D2C4}"/>
              </a:ext>
            </a:extLst>
          </p:cNvPr>
          <p:cNvSpPr>
            <a:spLocks noGrp="1"/>
          </p:cNvSpPr>
          <p:nvPr>
            <p:ph type="body" sz="quarter" idx="10" hasCustomPrompt="1"/>
          </p:nvPr>
        </p:nvSpPr>
        <p:spPr>
          <a:xfrm>
            <a:off x="284163" y="940211"/>
            <a:ext cx="10792332" cy="436152"/>
          </a:xfrm>
          <a:prstGeom prst="rect">
            <a:avLst/>
          </a:prstGeom>
        </p:spPr>
        <p:txBody>
          <a:bodyPr/>
          <a:lstStyle>
            <a:lvl1pPr marL="0" indent="0">
              <a:buNone/>
              <a:defRPr sz="2000" b="1">
                <a:solidFill>
                  <a:srgbClr val="F45A24"/>
                </a:solidFill>
                <a:latin typeface="+mn-lt"/>
              </a:defRPr>
            </a:lvl1pPr>
          </a:lstStyle>
          <a:p>
            <a:pPr lvl="0"/>
            <a:r>
              <a:rPr lang="en-US" dirty="0"/>
              <a:t>Click to edit slide sub title style</a:t>
            </a:r>
            <a:endParaRPr lang="en-GB" dirty="0"/>
          </a:p>
        </p:txBody>
      </p:sp>
      <p:sp>
        <p:nvSpPr>
          <p:cNvPr id="13" name="Title 1">
            <a:extLst>
              <a:ext uri="{FF2B5EF4-FFF2-40B4-BE49-F238E27FC236}">
                <a16:creationId xmlns:a16="http://schemas.microsoft.com/office/drawing/2014/main" id="{22C53B32-3530-4844-912A-6F142982E651}"/>
              </a:ext>
            </a:extLst>
          </p:cNvPr>
          <p:cNvSpPr>
            <a:spLocks noGrp="1"/>
          </p:cNvSpPr>
          <p:nvPr>
            <p:ph type="title" hasCustomPrompt="1"/>
          </p:nvPr>
        </p:nvSpPr>
        <p:spPr>
          <a:xfrm>
            <a:off x="284145" y="365126"/>
            <a:ext cx="10792350" cy="436152"/>
          </a:xfrm>
          <a:prstGeom prst="rect">
            <a:avLst/>
          </a:prstGeom>
        </p:spPr>
        <p:txBody>
          <a:bodyPr/>
          <a:lstStyle>
            <a:lvl1pPr>
              <a:defRPr sz="2800" b="1">
                <a:solidFill>
                  <a:srgbClr val="02188A"/>
                </a:solidFill>
                <a:latin typeface="+mn-lt"/>
              </a:defRPr>
            </a:lvl1pPr>
          </a:lstStyle>
          <a:p>
            <a:r>
              <a:rPr lang="en-US" dirty="0"/>
              <a:t>Click to edit slide title style</a:t>
            </a:r>
            <a:endParaRPr lang="en-GB" dirty="0"/>
          </a:p>
        </p:txBody>
      </p:sp>
      <p:pic>
        <p:nvPicPr>
          <p:cNvPr id="10" name="Picture 9">
            <a:extLst>
              <a:ext uri="{FF2B5EF4-FFF2-40B4-BE49-F238E27FC236}">
                <a16:creationId xmlns:a16="http://schemas.microsoft.com/office/drawing/2014/main" id="{BC2B35E0-8B43-F366-3204-9FA7329F5B46}"/>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l="-1836" t="-27695" r="-17100" b="-14680"/>
          <a:stretch/>
        </p:blipFill>
        <p:spPr>
          <a:xfrm>
            <a:off x="333078" y="5993212"/>
            <a:ext cx="1440000" cy="545618"/>
          </a:xfrm>
          <a:prstGeom prst="rect">
            <a:avLst/>
          </a:prstGeom>
        </p:spPr>
      </p:pic>
    </p:spTree>
    <p:extLst>
      <p:ext uri="{BB962C8B-B14F-4D97-AF65-F5344CB8AC3E}">
        <p14:creationId xmlns:p14="http://schemas.microsoft.com/office/powerpoint/2010/main" val="3655692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C2757C0-D683-45CD-9A7D-17543EF43CA5}"/>
              </a:ext>
            </a:extLst>
          </p:cNvPr>
          <p:cNvPicPr>
            <a:picLocks noChangeAspect="1"/>
          </p:cNvPicPr>
          <p:nvPr userDrawn="1"/>
        </p:nvPicPr>
        <p:blipFill>
          <a:blip r:embed="rId2"/>
          <a:stretch>
            <a:fillRect/>
          </a:stretch>
        </p:blipFill>
        <p:spPr>
          <a:xfrm>
            <a:off x="4202486" y="-8235"/>
            <a:ext cx="7989514" cy="6940663"/>
          </a:xfrm>
          <a:prstGeom prst="rect">
            <a:avLst/>
          </a:prstGeom>
        </p:spPr>
      </p:pic>
      <p:sp>
        <p:nvSpPr>
          <p:cNvPr id="11" name="Rectangle 10">
            <a:extLst>
              <a:ext uri="{FF2B5EF4-FFF2-40B4-BE49-F238E27FC236}">
                <a16:creationId xmlns:a16="http://schemas.microsoft.com/office/drawing/2014/main" id="{18BF5696-5240-448D-8608-7681284B04BB}"/>
              </a:ext>
            </a:extLst>
          </p:cNvPr>
          <p:cNvSpPr/>
          <p:nvPr userDrawn="1"/>
        </p:nvSpPr>
        <p:spPr>
          <a:xfrm>
            <a:off x="-127591" y="0"/>
            <a:ext cx="4433777" cy="6932428"/>
          </a:xfrm>
          <a:prstGeom prst="rect">
            <a:avLst/>
          </a:prstGeom>
          <a:solidFill>
            <a:srgbClr val="F4F9FD"/>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fr-BE" sz="1800" b="0" i="0" u="none" strike="noStrike" cap="none" spc="0" normalizeH="0" baseline="0">
              <a:ln>
                <a:noFill/>
              </a:ln>
              <a:solidFill>
                <a:srgbClr val="4D4D4D"/>
              </a:solidFill>
              <a:effectLst/>
              <a:uFillTx/>
              <a:latin typeface="+mn-lt"/>
              <a:ea typeface="+mn-ea"/>
              <a:cs typeface="+mn-cs"/>
              <a:sym typeface="Helvetica"/>
            </a:endParaRPr>
          </a:p>
        </p:txBody>
      </p:sp>
      <p:pic>
        <p:nvPicPr>
          <p:cNvPr id="13" name="Picture 12" descr="A picture containing text&#10;&#10;Description automatically generated">
            <a:extLst>
              <a:ext uri="{FF2B5EF4-FFF2-40B4-BE49-F238E27FC236}">
                <a16:creationId xmlns:a16="http://schemas.microsoft.com/office/drawing/2014/main" id="{62F777B4-BCDB-1B63-A481-18B7D14AC0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4145" y="5502"/>
            <a:ext cx="11906520" cy="6852498"/>
          </a:xfrm>
          <a:prstGeom prst="rect">
            <a:avLst/>
          </a:prstGeom>
        </p:spPr>
      </p:pic>
      <p:sp>
        <p:nvSpPr>
          <p:cNvPr id="16" name="Title 1">
            <a:extLst>
              <a:ext uri="{FF2B5EF4-FFF2-40B4-BE49-F238E27FC236}">
                <a16:creationId xmlns:a16="http://schemas.microsoft.com/office/drawing/2014/main" id="{9128AB20-F8FB-4A79-A6D7-B8A1E413ACD9}"/>
              </a:ext>
            </a:extLst>
          </p:cNvPr>
          <p:cNvSpPr>
            <a:spLocks noGrp="1"/>
          </p:cNvSpPr>
          <p:nvPr>
            <p:ph type="title" hasCustomPrompt="1"/>
          </p:nvPr>
        </p:nvSpPr>
        <p:spPr>
          <a:xfrm>
            <a:off x="284145" y="365126"/>
            <a:ext cx="10792350" cy="436152"/>
          </a:xfrm>
          <a:prstGeom prst="rect">
            <a:avLst/>
          </a:prstGeom>
        </p:spPr>
        <p:txBody>
          <a:bodyPr/>
          <a:lstStyle>
            <a:lvl1pPr>
              <a:defRPr sz="2800" b="1">
                <a:solidFill>
                  <a:srgbClr val="02188A"/>
                </a:solidFill>
                <a:latin typeface="+mn-lt"/>
              </a:defRPr>
            </a:lvl1pPr>
          </a:lstStyle>
          <a:p>
            <a:r>
              <a:rPr lang="en-US" dirty="0"/>
              <a:t>Click to edit slide title style</a:t>
            </a:r>
            <a:endParaRPr lang="en-GB" dirty="0"/>
          </a:p>
        </p:txBody>
      </p:sp>
      <p:pic>
        <p:nvPicPr>
          <p:cNvPr id="10" name="Picture 9">
            <a:extLst>
              <a:ext uri="{FF2B5EF4-FFF2-40B4-BE49-F238E27FC236}">
                <a16:creationId xmlns:a16="http://schemas.microsoft.com/office/drawing/2014/main" id="{CCD4783C-368D-152D-DD3B-D87192F87029}"/>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l="-1836" t="-27695" r="-17100" b="-14680"/>
          <a:stretch/>
        </p:blipFill>
        <p:spPr>
          <a:xfrm>
            <a:off x="333078" y="5993212"/>
            <a:ext cx="1440000" cy="545618"/>
          </a:xfrm>
          <a:prstGeom prst="rect">
            <a:avLst/>
          </a:prstGeom>
        </p:spPr>
      </p:pic>
    </p:spTree>
    <p:extLst>
      <p:ext uri="{BB962C8B-B14F-4D97-AF65-F5344CB8AC3E}">
        <p14:creationId xmlns:p14="http://schemas.microsoft.com/office/powerpoint/2010/main" val="2060801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2" name="Picture 31" descr="A picture containing text&#10;&#10;Description automatically generated">
            <a:extLst>
              <a:ext uri="{FF2B5EF4-FFF2-40B4-BE49-F238E27FC236}">
                <a16:creationId xmlns:a16="http://schemas.microsoft.com/office/drawing/2014/main" id="{616E5BEA-E07F-8A0A-A4A5-5F24A7B349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145" y="5502"/>
            <a:ext cx="11906520" cy="6852498"/>
          </a:xfrm>
          <a:prstGeom prst="rect">
            <a:avLst/>
          </a:prstGeom>
        </p:spPr>
      </p:pic>
      <p:pic>
        <p:nvPicPr>
          <p:cNvPr id="4" name="Graphic 3">
            <a:extLst>
              <a:ext uri="{FF2B5EF4-FFF2-40B4-BE49-F238E27FC236}">
                <a16:creationId xmlns:a16="http://schemas.microsoft.com/office/drawing/2014/main" id="{B0CF8232-FA0A-4A39-A632-6D7E12AC4DDF}"/>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025" y="1114425"/>
            <a:ext cx="981075" cy="981075"/>
          </a:xfrm>
          <a:prstGeom prst="rect">
            <a:avLst/>
          </a:prstGeom>
        </p:spPr>
      </p:pic>
      <p:pic>
        <p:nvPicPr>
          <p:cNvPr id="5" name="Graphic 4">
            <a:extLst>
              <a:ext uri="{FF2B5EF4-FFF2-40B4-BE49-F238E27FC236}">
                <a16:creationId xmlns:a16="http://schemas.microsoft.com/office/drawing/2014/main" id="{A9BC2A67-9607-4C06-A2AD-016EE5EBF4A7}"/>
              </a:ext>
            </a:extLst>
          </p:cNvPr>
          <p:cNvPicPr>
            <a:picLocks noChangeAspect="1"/>
          </p:cNvPicPr>
          <p:nvPr userDrawn="1"/>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971675" y="1114424"/>
            <a:ext cx="981075" cy="981075"/>
          </a:xfrm>
          <a:prstGeom prst="rect">
            <a:avLst/>
          </a:prstGeom>
        </p:spPr>
      </p:pic>
      <p:pic>
        <p:nvPicPr>
          <p:cNvPr id="6" name="Graphic 5">
            <a:extLst>
              <a:ext uri="{FF2B5EF4-FFF2-40B4-BE49-F238E27FC236}">
                <a16:creationId xmlns:a16="http://schemas.microsoft.com/office/drawing/2014/main" id="{A1C56430-FBAC-4926-9AD3-6022FF075267}"/>
              </a:ext>
            </a:extLst>
          </p:cNvPr>
          <p:cNvPicPr>
            <a:picLocks noChangeAspect="1"/>
          </p:cNvPicPr>
          <p:nvPr userDrawn="1"/>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3362325" y="1114423"/>
            <a:ext cx="981075" cy="981075"/>
          </a:xfrm>
          <a:prstGeom prst="rect">
            <a:avLst/>
          </a:prstGeom>
        </p:spPr>
      </p:pic>
      <p:pic>
        <p:nvPicPr>
          <p:cNvPr id="7" name="Graphic 6">
            <a:extLst>
              <a:ext uri="{FF2B5EF4-FFF2-40B4-BE49-F238E27FC236}">
                <a16:creationId xmlns:a16="http://schemas.microsoft.com/office/drawing/2014/main" id="{C93D4A28-4BF8-43C3-82D0-1579FF7C5D06}"/>
              </a:ext>
            </a:extLst>
          </p:cNvPr>
          <p:cNvPicPr>
            <a:picLocks noChangeAspect="1"/>
          </p:cNvPicPr>
          <p:nvPr userDrawn="1"/>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52975" y="1114422"/>
            <a:ext cx="981075" cy="981075"/>
          </a:xfrm>
          <a:prstGeom prst="rect">
            <a:avLst/>
          </a:prstGeom>
        </p:spPr>
      </p:pic>
      <p:pic>
        <p:nvPicPr>
          <p:cNvPr id="8" name="Graphic 7">
            <a:extLst>
              <a:ext uri="{FF2B5EF4-FFF2-40B4-BE49-F238E27FC236}">
                <a16:creationId xmlns:a16="http://schemas.microsoft.com/office/drawing/2014/main" id="{AF15C307-5A11-48C5-B458-5D0AED286C13}"/>
              </a:ext>
            </a:extLst>
          </p:cNvPr>
          <p:cNvPicPr>
            <a:picLocks noChangeAspect="1"/>
          </p:cNvPicPr>
          <p:nvPr userDrawn="1"/>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5967414" y="1114425"/>
            <a:ext cx="981075" cy="981075"/>
          </a:xfrm>
          <a:prstGeom prst="rect">
            <a:avLst/>
          </a:prstGeom>
        </p:spPr>
      </p:pic>
      <p:pic>
        <p:nvPicPr>
          <p:cNvPr id="9" name="Graphic 8">
            <a:extLst>
              <a:ext uri="{FF2B5EF4-FFF2-40B4-BE49-F238E27FC236}">
                <a16:creationId xmlns:a16="http://schemas.microsoft.com/office/drawing/2014/main" id="{AC6BDC47-2EDE-4D6D-841A-3CD7A4FB25F1}"/>
              </a:ext>
            </a:extLst>
          </p:cNvPr>
          <p:cNvPicPr>
            <a:picLocks noChangeAspect="1"/>
          </p:cNvPicPr>
          <p:nvPr userDrawn="1"/>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7358064" y="1114424"/>
            <a:ext cx="981075" cy="981075"/>
          </a:xfrm>
          <a:prstGeom prst="rect">
            <a:avLst/>
          </a:prstGeom>
        </p:spPr>
      </p:pic>
      <p:pic>
        <p:nvPicPr>
          <p:cNvPr id="10" name="Graphic 9">
            <a:extLst>
              <a:ext uri="{FF2B5EF4-FFF2-40B4-BE49-F238E27FC236}">
                <a16:creationId xmlns:a16="http://schemas.microsoft.com/office/drawing/2014/main" id="{7E69C706-C4B3-4B58-A56D-A49122616A3A}"/>
              </a:ext>
            </a:extLst>
          </p:cNvPr>
          <p:cNvPicPr>
            <a:picLocks noChangeAspect="1"/>
          </p:cNvPicPr>
          <p:nvPr userDrawn="1"/>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8748714" y="1114423"/>
            <a:ext cx="981075" cy="981075"/>
          </a:xfrm>
          <a:prstGeom prst="rect">
            <a:avLst/>
          </a:prstGeom>
        </p:spPr>
      </p:pic>
      <p:pic>
        <p:nvPicPr>
          <p:cNvPr id="11" name="Graphic 10">
            <a:extLst>
              <a:ext uri="{FF2B5EF4-FFF2-40B4-BE49-F238E27FC236}">
                <a16:creationId xmlns:a16="http://schemas.microsoft.com/office/drawing/2014/main" id="{F5DCA9E1-5DCD-4D8D-978D-A0B53F190CAB}"/>
              </a:ext>
            </a:extLst>
          </p:cNvPr>
          <p:cNvPicPr>
            <a:picLocks noChangeAspect="1"/>
          </p:cNvPicPr>
          <p:nvPr userDrawn="1"/>
        </p:nvPicPr>
        <p:blipFill>
          <a:blip r:embed="rId17" cstate="hq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p:blipFill>
        <p:spPr>
          <a:xfrm>
            <a:off x="10139364" y="1114422"/>
            <a:ext cx="981075" cy="981075"/>
          </a:xfrm>
          <a:prstGeom prst="rect">
            <a:avLst/>
          </a:prstGeom>
        </p:spPr>
      </p:pic>
      <p:pic>
        <p:nvPicPr>
          <p:cNvPr id="12" name="Graphic 11">
            <a:extLst>
              <a:ext uri="{FF2B5EF4-FFF2-40B4-BE49-F238E27FC236}">
                <a16:creationId xmlns:a16="http://schemas.microsoft.com/office/drawing/2014/main" id="{FEDA80CF-EFB0-4D7D-963B-C194A09C02D6}"/>
              </a:ext>
            </a:extLst>
          </p:cNvPr>
          <p:cNvPicPr>
            <a:picLocks noChangeAspect="1"/>
          </p:cNvPicPr>
          <p:nvPr userDrawn="1"/>
        </p:nvPicPr>
        <p:blipFill>
          <a:blip r:embed="rId19" cstate="hq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p:blipFill>
        <p:spPr>
          <a:xfrm>
            <a:off x="581025" y="2543174"/>
            <a:ext cx="981075" cy="981075"/>
          </a:xfrm>
          <a:prstGeom prst="rect">
            <a:avLst/>
          </a:prstGeom>
        </p:spPr>
      </p:pic>
      <p:pic>
        <p:nvPicPr>
          <p:cNvPr id="13" name="Graphic 12">
            <a:extLst>
              <a:ext uri="{FF2B5EF4-FFF2-40B4-BE49-F238E27FC236}">
                <a16:creationId xmlns:a16="http://schemas.microsoft.com/office/drawing/2014/main" id="{74AA0BA3-3DE3-4E40-9258-C10E733399EE}"/>
              </a:ext>
            </a:extLst>
          </p:cNvPr>
          <p:cNvPicPr>
            <a:picLocks noChangeAspect="1"/>
          </p:cNvPicPr>
          <p:nvPr userDrawn="1"/>
        </p:nvPicPr>
        <p:blipFill>
          <a:blip r:embed="rId21" cstate="hq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p:blipFill>
        <p:spPr>
          <a:xfrm>
            <a:off x="1971675" y="2543173"/>
            <a:ext cx="981075" cy="981075"/>
          </a:xfrm>
          <a:prstGeom prst="rect">
            <a:avLst/>
          </a:prstGeom>
        </p:spPr>
      </p:pic>
      <p:pic>
        <p:nvPicPr>
          <p:cNvPr id="14" name="Graphic 13">
            <a:extLst>
              <a:ext uri="{FF2B5EF4-FFF2-40B4-BE49-F238E27FC236}">
                <a16:creationId xmlns:a16="http://schemas.microsoft.com/office/drawing/2014/main" id="{66DD6882-4023-4B22-A09A-6DE692BDBB75}"/>
              </a:ext>
            </a:extLst>
          </p:cNvPr>
          <p:cNvPicPr>
            <a:picLocks noChangeAspect="1"/>
          </p:cNvPicPr>
          <p:nvPr userDrawn="1"/>
        </p:nvPicPr>
        <p:blipFill>
          <a:blip r:embed="rId23" cstate="hqprint">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p:blipFill>
        <p:spPr>
          <a:xfrm>
            <a:off x="3362325" y="2543172"/>
            <a:ext cx="981075" cy="981075"/>
          </a:xfrm>
          <a:prstGeom prst="rect">
            <a:avLst/>
          </a:prstGeom>
        </p:spPr>
      </p:pic>
      <p:pic>
        <p:nvPicPr>
          <p:cNvPr id="15" name="Graphic 14">
            <a:extLst>
              <a:ext uri="{FF2B5EF4-FFF2-40B4-BE49-F238E27FC236}">
                <a16:creationId xmlns:a16="http://schemas.microsoft.com/office/drawing/2014/main" id="{3E841216-D9A4-4F2F-BC47-6A69AE61CCA8}"/>
              </a:ext>
            </a:extLst>
          </p:cNvPr>
          <p:cNvPicPr>
            <a:picLocks noChangeAspect="1"/>
          </p:cNvPicPr>
          <p:nvPr userDrawn="1"/>
        </p:nvPicPr>
        <p:blipFill>
          <a:blip r:embed="rId25" cstate="hqprint">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p:blipFill>
        <p:spPr>
          <a:xfrm>
            <a:off x="4752975" y="2543171"/>
            <a:ext cx="981075" cy="981075"/>
          </a:xfrm>
          <a:prstGeom prst="rect">
            <a:avLst/>
          </a:prstGeom>
        </p:spPr>
      </p:pic>
      <p:pic>
        <p:nvPicPr>
          <p:cNvPr id="16" name="Graphic 15">
            <a:extLst>
              <a:ext uri="{FF2B5EF4-FFF2-40B4-BE49-F238E27FC236}">
                <a16:creationId xmlns:a16="http://schemas.microsoft.com/office/drawing/2014/main" id="{0E1674EA-C276-48A5-B099-DB028621733E}"/>
              </a:ext>
            </a:extLst>
          </p:cNvPr>
          <p:cNvPicPr>
            <a:picLocks noChangeAspect="1"/>
          </p:cNvPicPr>
          <p:nvPr userDrawn="1"/>
        </p:nvPicPr>
        <p:blipFill>
          <a:blip r:embed="rId27" cstate="hqprint">
            <a:extLst>
              <a:ext uri="{28A0092B-C50C-407E-A947-70E740481C1C}">
                <a14:useLocalDpi xmlns:a14="http://schemas.microsoft.com/office/drawing/2010/main" val="0"/>
              </a:ext>
              <a:ext uri="{96DAC541-7B7A-43D3-8B79-37D633B846F1}">
                <asvg:svgBlip xmlns:asvg="http://schemas.microsoft.com/office/drawing/2016/SVG/main" r:embed="rId28"/>
              </a:ext>
            </a:extLst>
          </a:blip>
          <a:srcRect/>
          <a:stretch/>
        </p:blipFill>
        <p:spPr>
          <a:xfrm>
            <a:off x="5967414" y="2543174"/>
            <a:ext cx="981075" cy="981075"/>
          </a:xfrm>
          <a:prstGeom prst="rect">
            <a:avLst/>
          </a:prstGeom>
        </p:spPr>
      </p:pic>
      <p:pic>
        <p:nvPicPr>
          <p:cNvPr id="17" name="Graphic 16">
            <a:extLst>
              <a:ext uri="{FF2B5EF4-FFF2-40B4-BE49-F238E27FC236}">
                <a16:creationId xmlns:a16="http://schemas.microsoft.com/office/drawing/2014/main" id="{C0BF6056-5EC8-4388-B345-65218D3845D2}"/>
              </a:ext>
            </a:extLst>
          </p:cNvPr>
          <p:cNvPicPr>
            <a:picLocks noChangeAspect="1"/>
          </p:cNvPicPr>
          <p:nvPr userDrawn="1"/>
        </p:nvPicPr>
        <p:blipFill>
          <a:blip r:embed="rId29" cstate="hqprint">
            <a:extLst>
              <a:ext uri="{28A0092B-C50C-407E-A947-70E740481C1C}">
                <a14:useLocalDpi xmlns:a14="http://schemas.microsoft.com/office/drawing/2010/main" val="0"/>
              </a:ext>
              <a:ext uri="{96DAC541-7B7A-43D3-8B79-37D633B846F1}">
                <asvg:svgBlip xmlns:asvg="http://schemas.microsoft.com/office/drawing/2016/SVG/main" r:embed="rId30"/>
              </a:ext>
            </a:extLst>
          </a:blip>
          <a:srcRect/>
          <a:stretch/>
        </p:blipFill>
        <p:spPr>
          <a:xfrm>
            <a:off x="7358064" y="2543173"/>
            <a:ext cx="981075" cy="981075"/>
          </a:xfrm>
          <a:prstGeom prst="rect">
            <a:avLst/>
          </a:prstGeom>
        </p:spPr>
      </p:pic>
      <p:pic>
        <p:nvPicPr>
          <p:cNvPr id="18" name="Graphic 17">
            <a:extLst>
              <a:ext uri="{FF2B5EF4-FFF2-40B4-BE49-F238E27FC236}">
                <a16:creationId xmlns:a16="http://schemas.microsoft.com/office/drawing/2014/main" id="{7CAAD48C-9801-44EE-8D58-06C6E9B8EF8A}"/>
              </a:ext>
            </a:extLst>
          </p:cNvPr>
          <p:cNvPicPr>
            <a:picLocks noChangeAspect="1"/>
          </p:cNvPicPr>
          <p:nvPr userDrawn="1"/>
        </p:nvPicPr>
        <p:blipFill>
          <a:blip r:embed="rId31" cstate="hqprint">
            <a:extLst>
              <a:ext uri="{28A0092B-C50C-407E-A947-70E740481C1C}">
                <a14:useLocalDpi xmlns:a14="http://schemas.microsoft.com/office/drawing/2010/main" val="0"/>
              </a:ext>
              <a:ext uri="{96DAC541-7B7A-43D3-8B79-37D633B846F1}">
                <asvg:svgBlip xmlns:asvg="http://schemas.microsoft.com/office/drawing/2016/SVG/main" r:embed="rId32"/>
              </a:ext>
            </a:extLst>
          </a:blip>
          <a:srcRect/>
          <a:stretch/>
        </p:blipFill>
        <p:spPr>
          <a:xfrm>
            <a:off x="8748714" y="2543172"/>
            <a:ext cx="981075" cy="981075"/>
          </a:xfrm>
          <a:prstGeom prst="rect">
            <a:avLst/>
          </a:prstGeom>
        </p:spPr>
      </p:pic>
      <p:pic>
        <p:nvPicPr>
          <p:cNvPr id="19" name="Graphic 18">
            <a:extLst>
              <a:ext uri="{FF2B5EF4-FFF2-40B4-BE49-F238E27FC236}">
                <a16:creationId xmlns:a16="http://schemas.microsoft.com/office/drawing/2014/main" id="{491BAB44-6D00-45CF-9C79-6D20A1ACB302}"/>
              </a:ext>
            </a:extLst>
          </p:cNvPr>
          <p:cNvPicPr>
            <a:picLocks noChangeAspect="1"/>
          </p:cNvPicPr>
          <p:nvPr userDrawn="1"/>
        </p:nvPicPr>
        <p:blipFill>
          <a:blip r:embed="rId33" cstate="hqprint">
            <a:extLst>
              <a:ext uri="{28A0092B-C50C-407E-A947-70E740481C1C}">
                <a14:useLocalDpi xmlns:a14="http://schemas.microsoft.com/office/drawing/2010/main" val="0"/>
              </a:ext>
              <a:ext uri="{96DAC541-7B7A-43D3-8B79-37D633B846F1}">
                <asvg:svgBlip xmlns:asvg="http://schemas.microsoft.com/office/drawing/2016/SVG/main" r:embed="rId34"/>
              </a:ext>
            </a:extLst>
          </a:blip>
          <a:srcRect/>
          <a:stretch/>
        </p:blipFill>
        <p:spPr>
          <a:xfrm>
            <a:off x="10139363" y="2543172"/>
            <a:ext cx="981075" cy="981075"/>
          </a:xfrm>
          <a:prstGeom prst="rect">
            <a:avLst/>
          </a:prstGeom>
        </p:spPr>
      </p:pic>
      <p:pic>
        <p:nvPicPr>
          <p:cNvPr id="20" name="Graphic 19">
            <a:extLst>
              <a:ext uri="{FF2B5EF4-FFF2-40B4-BE49-F238E27FC236}">
                <a16:creationId xmlns:a16="http://schemas.microsoft.com/office/drawing/2014/main" id="{03AD971D-03CF-4729-80E7-A5C0673E9572}"/>
              </a:ext>
            </a:extLst>
          </p:cNvPr>
          <p:cNvPicPr>
            <a:picLocks noChangeAspect="1"/>
          </p:cNvPicPr>
          <p:nvPr userDrawn="1"/>
        </p:nvPicPr>
        <p:blipFill>
          <a:blip r:embed="rId35" cstate="hqprint">
            <a:extLst>
              <a:ext uri="{28A0092B-C50C-407E-A947-70E740481C1C}">
                <a14:useLocalDpi xmlns:a14="http://schemas.microsoft.com/office/drawing/2010/main" val="0"/>
              </a:ext>
              <a:ext uri="{96DAC541-7B7A-43D3-8B79-37D633B846F1}">
                <asvg:svgBlip xmlns:asvg="http://schemas.microsoft.com/office/drawing/2016/SVG/main" r:embed="rId36"/>
              </a:ext>
            </a:extLst>
          </a:blip>
          <a:srcRect/>
          <a:stretch/>
        </p:blipFill>
        <p:spPr>
          <a:xfrm>
            <a:off x="581025" y="3873039"/>
            <a:ext cx="981075" cy="981075"/>
          </a:xfrm>
          <a:prstGeom prst="rect">
            <a:avLst/>
          </a:prstGeom>
        </p:spPr>
      </p:pic>
      <p:pic>
        <p:nvPicPr>
          <p:cNvPr id="21" name="Graphic 20">
            <a:extLst>
              <a:ext uri="{FF2B5EF4-FFF2-40B4-BE49-F238E27FC236}">
                <a16:creationId xmlns:a16="http://schemas.microsoft.com/office/drawing/2014/main" id="{9420613A-4A1D-40DF-B53F-03D7A9454BB7}"/>
              </a:ext>
            </a:extLst>
          </p:cNvPr>
          <p:cNvPicPr>
            <a:picLocks noChangeAspect="1"/>
          </p:cNvPicPr>
          <p:nvPr userDrawn="1"/>
        </p:nvPicPr>
        <p:blipFill>
          <a:blip r:embed="rId37" cstate="hqprint">
            <a:extLst>
              <a:ext uri="{28A0092B-C50C-407E-A947-70E740481C1C}">
                <a14:useLocalDpi xmlns:a14="http://schemas.microsoft.com/office/drawing/2010/main" val="0"/>
              </a:ext>
              <a:ext uri="{96DAC541-7B7A-43D3-8B79-37D633B846F1}">
                <asvg:svgBlip xmlns:asvg="http://schemas.microsoft.com/office/drawing/2016/SVG/main" r:embed="rId38"/>
              </a:ext>
            </a:extLst>
          </a:blip>
          <a:srcRect/>
          <a:stretch/>
        </p:blipFill>
        <p:spPr>
          <a:xfrm>
            <a:off x="1971675" y="3873038"/>
            <a:ext cx="981075" cy="981075"/>
          </a:xfrm>
          <a:prstGeom prst="rect">
            <a:avLst/>
          </a:prstGeom>
        </p:spPr>
      </p:pic>
      <p:pic>
        <p:nvPicPr>
          <p:cNvPr id="22" name="Graphic 21">
            <a:extLst>
              <a:ext uri="{FF2B5EF4-FFF2-40B4-BE49-F238E27FC236}">
                <a16:creationId xmlns:a16="http://schemas.microsoft.com/office/drawing/2014/main" id="{D06237D4-DB83-4EC2-88F4-2A32339A140B}"/>
              </a:ext>
            </a:extLst>
          </p:cNvPr>
          <p:cNvPicPr>
            <a:picLocks noChangeAspect="1"/>
          </p:cNvPicPr>
          <p:nvPr userDrawn="1"/>
        </p:nvPicPr>
        <p:blipFill>
          <a:blip r:embed="rId39" cstate="hqprint">
            <a:extLst>
              <a:ext uri="{28A0092B-C50C-407E-A947-70E740481C1C}">
                <a14:useLocalDpi xmlns:a14="http://schemas.microsoft.com/office/drawing/2010/main" val="0"/>
              </a:ext>
              <a:ext uri="{96DAC541-7B7A-43D3-8B79-37D633B846F1}">
                <asvg:svgBlip xmlns:asvg="http://schemas.microsoft.com/office/drawing/2016/SVG/main" r:embed="rId40"/>
              </a:ext>
            </a:extLst>
          </a:blip>
          <a:srcRect/>
          <a:stretch/>
        </p:blipFill>
        <p:spPr>
          <a:xfrm>
            <a:off x="3362325" y="3873037"/>
            <a:ext cx="981075" cy="981075"/>
          </a:xfrm>
          <a:prstGeom prst="rect">
            <a:avLst/>
          </a:prstGeom>
        </p:spPr>
      </p:pic>
      <p:pic>
        <p:nvPicPr>
          <p:cNvPr id="23" name="Graphic 22">
            <a:extLst>
              <a:ext uri="{FF2B5EF4-FFF2-40B4-BE49-F238E27FC236}">
                <a16:creationId xmlns:a16="http://schemas.microsoft.com/office/drawing/2014/main" id="{48A831F8-AB6C-40C5-AFDD-A94C7A4BAB53}"/>
              </a:ext>
            </a:extLst>
          </p:cNvPr>
          <p:cNvPicPr>
            <a:picLocks noChangeAspect="1"/>
          </p:cNvPicPr>
          <p:nvPr userDrawn="1"/>
        </p:nvPicPr>
        <p:blipFill>
          <a:blip r:embed="rId41" cstate="hqprint">
            <a:extLst>
              <a:ext uri="{28A0092B-C50C-407E-A947-70E740481C1C}">
                <a14:useLocalDpi xmlns:a14="http://schemas.microsoft.com/office/drawing/2010/main" val="0"/>
              </a:ext>
              <a:ext uri="{96DAC541-7B7A-43D3-8B79-37D633B846F1}">
                <asvg:svgBlip xmlns:asvg="http://schemas.microsoft.com/office/drawing/2016/SVG/main" r:embed="rId42"/>
              </a:ext>
            </a:extLst>
          </a:blip>
          <a:srcRect/>
          <a:stretch/>
        </p:blipFill>
        <p:spPr>
          <a:xfrm>
            <a:off x="4752975" y="3873036"/>
            <a:ext cx="981075" cy="981075"/>
          </a:xfrm>
          <a:prstGeom prst="rect">
            <a:avLst/>
          </a:prstGeom>
        </p:spPr>
      </p:pic>
      <p:pic>
        <p:nvPicPr>
          <p:cNvPr id="24" name="Graphic 23">
            <a:extLst>
              <a:ext uri="{FF2B5EF4-FFF2-40B4-BE49-F238E27FC236}">
                <a16:creationId xmlns:a16="http://schemas.microsoft.com/office/drawing/2014/main" id="{98724DD9-8E60-4BA7-AF87-87EA40D33ACA}"/>
              </a:ext>
            </a:extLst>
          </p:cNvPr>
          <p:cNvPicPr>
            <a:picLocks noChangeAspect="1"/>
          </p:cNvPicPr>
          <p:nvPr userDrawn="1"/>
        </p:nvPicPr>
        <p:blipFill>
          <a:blip r:embed="rId43" cstate="hqprint">
            <a:extLst>
              <a:ext uri="{28A0092B-C50C-407E-A947-70E740481C1C}">
                <a14:useLocalDpi xmlns:a14="http://schemas.microsoft.com/office/drawing/2010/main" val="0"/>
              </a:ext>
              <a:ext uri="{96DAC541-7B7A-43D3-8B79-37D633B846F1}">
                <asvg:svgBlip xmlns:asvg="http://schemas.microsoft.com/office/drawing/2016/SVG/main" r:embed="rId44"/>
              </a:ext>
            </a:extLst>
          </a:blip>
          <a:srcRect/>
          <a:stretch/>
        </p:blipFill>
        <p:spPr>
          <a:xfrm>
            <a:off x="5967414" y="3873039"/>
            <a:ext cx="981075" cy="981075"/>
          </a:xfrm>
          <a:prstGeom prst="rect">
            <a:avLst/>
          </a:prstGeom>
        </p:spPr>
      </p:pic>
      <p:pic>
        <p:nvPicPr>
          <p:cNvPr id="25" name="Graphic 24">
            <a:extLst>
              <a:ext uri="{FF2B5EF4-FFF2-40B4-BE49-F238E27FC236}">
                <a16:creationId xmlns:a16="http://schemas.microsoft.com/office/drawing/2014/main" id="{07961EFD-AF3B-48AF-932F-907F553EE614}"/>
              </a:ext>
            </a:extLst>
          </p:cNvPr>
          <p:cNvPicPr>
            <a:picLocks noChangeAspect="1"/>
          </p:cNvPicPr>
          <p:nvPr userDrawn="1"/>
        </p:nvPicPr>
        <p:blipFill>
          <a:blip r:embed="rId45" cstate="hqprint">
            <a:extLst>
              <a:ext uri="{28A0092B-C50C-407E-A947-70E740481C1C}">
                <a14:useLocalDpi xmlns:a14="http://schemas.microsoft.com/office/drawing/2010/main" val="0"/>
              </a:ext>
              <a:ext uri="{96DAC541-7B7A-43D3-8B79-37D633B846F1}">
                <asvg:svgBlip xmlns:asvg="http://schemas.microsoft.com/office/drawing/2016/SVG/main" r:embed="rId46"/>
              </a:ext>
            </a:extLst>
          </a:blip>
          <a:srcRect/>
          <a:stretch/>
        </p:blipFill>
        <p:spPr>
          <a:xfrm>
            <a:off x="7358064" y="3873038"/>
            <a:ext cx="981075" cy="981075"/>
          </a:xfrm>
          <a:prstGeom prst="rect">
            <a:avLst/>
          </a:prstGeom>
        </p:spPr>
      </p:pic>
      <p:pic>
        <p:nvPicPr>
          <p:cNvPr id="26" name="Graphic 25">
            <a:extLst>
              <a:ext uri="{FF2B5EF4-FFF2-40B4-BE49-F238E27FC236}">
                <a16:creationId xmlns:a16="http://schemas.microsoft.com/office/drawing/2014/main" id="{4D21CDAE-1203-4791-A3A5-E171BCFC31EA}"/>
              </a:ext>
            </a:extLst>
          </p:cNvPr>
          <p:cNvPicPr>
            <a:picLocks noChangeAspect="1"/>
          </p:cNvPicPr>
          <p:nvPr userDrawn="1"/>
        </p:nvPicPr>
        <p:blipFill>
          <a:blip r:embed="rId47" cstate="hqprint">
            <a:extLst>
              <a:ext uri="{28A0092B-C50C-407E-A947-70E740481C1C}">
                <a14:useLocalDpi xmlns:a14="http://schemas.microsoft.com/office/drawing/2010/main" val="0"/>
              </a:ext>
              <a:ext uri="{96DAC541-7B7A-43D3-8B79-37D633B846F1}">
                <asvg:svgBlip xmlns:asvg="http://schemas.microsoft.com/office/drawing/2016/SVG/main" r:embed="rId48"/>
              </a:ext>
            </a:extLst>
          </a:blip>
          <a:srcRect/>
          <a:stretch/>
        </p:blipFill>
        <p:spPr>
          <a:xfrm>
            <a:off x="8748714" y="3873037"/>
            <a:ext cx="981075" cy="981075"/>
          </a:xfrm>
          <a:prstGeom prst="rect">
            <a:avLst/>
          </a:prstGeom>
        </p:spPr>
      </p:pic>
      <p:pic>
        <p:nvPicPr>
          <p:cNvPr id="27" name="Graphic 26">
            <a:extLst>
              <a:ext uri="{FF2B5EF4-FFF2-40B4-BE49-F238E27FC236}">
                <a16:creationId xmlns:a16="http://schemas.microsoft.com/office/drawing/2014/main" id="{B94F6BB5-2C85-4994-8302-163716651833}"/>
              </a:ext>
            </a:extLst>
          </p:cNvPr>
          <p:cNvPicPr>
            <a:picLocks noChangeAspect="1"/>
          </p:cNvPicPr>
          <p:nvPr userDrawn="1"/>
        </p:nvPicPr>
        <p:blipFill>
          <a:blip r:embed="rId49" cstate="hqprint">
            <a:extLst>
              <a:ext uri="{28A0092B-C50C-407E-A947-70E740481C1C}">
                <a14:useLocalDpi xmlns:a14="http://schemas.microsoft.com/office/drawing/2010/main" val="0"/>
              </a:ext>
              <a:ext uri="{96DAC541-7B7A-43D3-8B79-37D633B846F1}">
                <asvg:svgBlip xmlns:asvg="http://schemas.microsoft.com/office/drawing/2016/SVG/main" r:embed="rId50"/>
              </a:ext>
            </a:extLst>
          </a:blip>
          <a:srcRect/>
          <a:stretch/>
        </p:blipFill>
        <p:spPr>
          <a:xfrm>
            <a:off x="10139363" y="3873037"/>
            <a:ext cx="981075" cy="981075"/>
          </a:xfrm>
          <a:prstGeom prst="rect">
            <a:avLst/>
          </a:prstGeom>
        </p:spPr>
      </p:pic>
      <p:pic>
        <p:nvPicPr>
          <p:cNvPr id="28" name="Graphic 27">
            <a:extLst>
              <a:ext uri="{FF2B5EF4-FFF2-40B4-BE49-F238E27FC236}">
                <a16:creationId xmlns:a16="http://schemas.microsoft.com/office/drawing/2014/main" id="{9DE11797-086E-4398-9B97-2CF34F8D2FC6}"/>
              </a:ext>
            </a:extLst>
          </p:cNvPr>
          <p:cNvPicPr>
            <a:picLocks noChangeAspect="1"/>
          </p:cNvPicPr>
          <p:nvPr userDrawn="1"/>
        </p:nvPicPr>
        <p:blipFill>
          <a:blip r:embed="rId51" cstate="hqprint">
            <a:extLst>
              <a:ext uri="{28A0092B-C50C-407E-A947-70E740481C1C}">
                <a14:useLocalDpi xmlns:a14="http://schemas.microsoft.com/office/drawing/2010/main" val="0"/>
              </a:ext>
              <a:ext uri="{96DAC541-7B7A-43D3-8B79-37D633B846F1}">
                <asvg:svgBlip xmlns:asvg="http://schemas.microsoft.com/office/drawing/2016/SVG/main" r:embed="rId52"/>
              </a:ext>
            </a:extLst>
          </a:blip>
          <a:srcRect/>
          <a:stretch/>
        </p:blipFill>
        <p:spPr>
          <a:xfrm>
            <a:off x="581025" y="5025564"/>
            <a:ext cx="981075" cy="981075"/>
          </a:xfrm>
          <a:prstGeom prst="rect">
            <a:avLst/>
          </a:prstGeom>
        </p:spPr>
      </p:pic>
      <p:pic>
        <p:nvPicPr>
          <p:cNvPr id="29" name="Graphic 28">
            <a:extLst>
              <a:ext uri="{FF2B5EF4-FFF2-40B4-BE49-F238E27FC236}">
                <a16:creationId xmlns:a16="http://schemas.microsoft.com/office/drawing/2014/main" id="{980CB316-C28E-4436-9393-1549F09A2C35}"/>
              </a:ext>
            </a:extLst>
          </p:cNvPr>
          <p:cNvPicPr>
            <a:picLocks noChangeAspect="1"/>
          </p:cNvPicPr>
          <p:nvPr userDrawn="1"/>
        </p:nvPicPr>
        <p:blipFill>
          <a:blip r:embed="rId53" cstate="hqprint">
            <a:extLst>
              <a:ext uri="{28A0092B-C50C-407E-A947-70E740481C1C}">
                <a14:useLocalDpi xmlns:a14="http://schemas.microsoft.com/office/drawing/2010/main" val="0"/>
              </a:ext>
              <a:ext uri="{96DAC541-7B7A-43D3-8B79-37D633B846F1}">
                <asvg:svgBlip xmlns:asvg="http://schemas.microsoft.com/office/drawing/2016/SVG/main" r:embed="rId54"/>
              </a:ext>
            </a:extLst>
          </a:blip>
          <a:srcRect/>
          <a:stretch/>
        </p:blipFill>
        <p:spPr>
          <a:xfrm>
            <a:off x="1971675" y="5025563"/>
            <a:ext cx="981075" cy="981075"/>
          </a:xfrm>
          <a:prstGeom prst="rect">
            <a:avLst/>
          </a:prstGeom>
        </p:spPr>
      </p:pic>
      <p:sp>
        <p:nvSpPr>
          <p:cNvPr id="30" name="Title 1">
            <a:extLst>
              <a:ext uri="{FF2B5EF4-FFF2-40B4-BE49-F238E27FC236}">
                <a16:creationId xmlns:a16="http://schemas.microsoft.com/office/drawing/2014/main" id="{D5F0DC72-BB5E-4B15-85B3-B2646A47E4CF}"/>
              </a:ext>
            </a:extLst>
          </p:cNvPr>
          <p:cNvSpPr txBox="1">
            <a:spLocks/>
          </p:cNvSpPr>
          <p:nvPr userDrawn="1"/>
        </p:nvSpPr>
        <p:spPr>
          <a:xfrm>
            <a:off x="284145" y="365126"/>
            <a:ext cx="10792350" cy="436152"/>
          </a:xfrm>
          <a:prstGeom prst="rect">
            <a:avLst/>
          </a:prstGeom>
        </p:spPr>
        <p:txBody>
          <a:bodyPr/>
          <a:lstStyle>
            <a:lvl1pPr algn="l" defTabSz="914400" rtl="0" eaLnBrk="1" latinLnBrk="0" hangingPunct="1">
              <a:lnSpc>
                <a:spcPct val="90000"/>
              </a:lnSpc>
              <a:spcBef>
                <a:spcPct val="0"/>
              </a:spcBef>
              <a:buNone/>
              <a:defRPr sz="2800" b="1" kern="1200">
                <a:solidFill>
                  <a:srgbClr val="02188A"/>
                </a:solidFill>
                <a:latin typeface="Manrope" pitchFamily="2" charset="0"/>
                <a:ea typeface="+mj-ea"/>
                <a:cs typeface="+mj-cs"/>
              </a:defRPr>
            </a:lvl1pPr>
          </a:lstStyle>
          <a:p>
            <a:r>
              <a:rPr lang="en-US" dirty="0">
                <a:latin typeface="+mn-lt"/>
              </a:rPr>
              <a:t>Icons</a:t>
            </a:r>
            <a:endParaRPr lang="en-GB" dirty="0">
              <a:latin typeface="+mn-lt"/>
            </a:endParaRPr>
          </a:p>
        </p:txBody>
      </p:sp>
      <p:pic>
        <p:nvPicPr>
          <p:cNvPr id="33" name="Picture 32">
            <a:extLst>
              <a:ext uri="{FF2B5EF4-FFF2-40B4-BE49-F238E27FC236}">
                <a16:creationId xmlns:a16="http://schemas.microsoft.com/office/drawing/2014/main" id="{E96012E6-4686-8199-C325-6BCD057448AC}"/>
              </a:ext>
            </a:extLst>
          </p:cNvPr>
          <p:cNvPicPr>
            <a:picLocks noChangeAspect="1"/>
          </p:cNvPicPr>
          <p:nvPr userDrawn="1"/>
        </p:nvPicPr>
        <p:blipFill rotWithShape="1">
          <a:blip r:embed="rId55" cstate="hqprint">
            <a:extLst>
              <a:ext uri="{28A0092B-C50C-407E-A947-70E740481C1C}">
                <a14:useLocalDpi xmlns:a14="http://schemas.microsoft.com/office/drawing/2010/main" val="0"/>
              </a:ext>
            </a:extLst>
          </a:blip>
          <a:srcRect l="-1836" t="-27695" r="-17100" b="-14680"/>
          <a:stretch/>
        </p:blipFill>
        <p:spPr>
          <a:xfrm>
            <a:off x="333078" y="5993212"/>
            <a:ext cx="1440000" cy="545618"/>
          </a:xfrm>
          <a:prstGeom prst="rect">
            <a:avLst/>
          </a:prstGeom>
        </p:spPr>
      </p:pic>
    </p:spTree>
    <p:extLst>
      <p:ext uri="{BB962C8B-B14F-4D97-AF65-F5344CB8AC3E}">
        <p14:creationId xmlns:p14="http://schemas.microsoft.com/office/powerpoint/2010/main" val="1759055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9861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59635" y="-59635"/>
            <a:ext cx="6155635" cy="6983896"/>
          </a:xfrm>
          <a:solidFill>
            <a:schemeClr val="bg2"/>
          </a:solidFill>
          <a:ln w="28575">
            <a:solidFill>
              <a:schemeClr val="accent5"/>
            </a:solidFill>
          </a:ln>
        </p:spPr>
        <p:txBody>
          <a:bodyPr/>
          <a:lstStyle/>
          <a:p>
            <a:endParaRPr lang="en-GB" dirty="0"/>
          </a:p>
        </p:txBody>
      </p:sp>
      <p:sp>
        <p:nvSpPr>
          <p:cNvPr id="10" name="Rectangle 9"/>
          <p:cNvSpPr/>
          <p:nvPr userDrawn="1"/>
        </p:nvSpPr>
        <p:spPr>
          <a:xfrm>
            <a:off x="3214048" y="1992573"/>
            <a:ext cx="855032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9447" y="743802"/>
            <a:ext cx="544923" cy="544923"/>
          </a:xfrm>
          <a:prstGeom prst="rect">
            <a:avLst/>
          </a:prstGeom>
        </p:spPr>
      </p:pic>
      <p:sp>
        <p:nvSpPr>
          <p:cNvPr id="3" name="Content Placeholder 2"/>
          <p:cNvSpPr>
            <a:spLocks noGrp="1"/>
          </p:cNvSpPr>
          <p:nvPr>
            <p:ph idx="1"/>
          </p:nvPr>
        </p:nvSpPr>
        <p:spPr>
          <a:xfrm>
            <a:off x="3538331" y="1992572"/>
            <a:ext cx="8226040" cy="3616657"/>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dirty="0"/>
              <a:t>Edit Master text styles</a:t>
            </a:r>
          </a:p>
        </p:txBody>
      </p:sp>
    </p:spTree>
    <p:extLst>
      <p:ext uri="{BB962C8B-B14F-4D97-AF65-F5344CB8AC3E}">
        <p14:creationId xmlns:p14="http://schemas.microsoft.com/office/powerpoint/2010/main" val="6657867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3690946"/>
      </p:ext>
    </p:extLst>
  </p:cSld>
  <p:clrMap bg1="lt1" tx1="dk1" bg2="lt2" tx2="dk2" accent1="accent1" accent2="accent2" accent3="accent3" accent4="accent4" accent5="accent5" accent6="accent6" hlink="hlink" folHlink="folHlink"/>
  <p:sldLayoutIdLst>
    <p:sldLayoutId id="2147483662" r:id="rId1"/>
    <p:sldLayoutId id="2147483649" r:id="rId2"/>
    <p:sldLayoutId id="2147483660" r:id="rId3"/>
    <p:sldLayoutId id="2147483650" r:id="rId4"/>
    <p:sldLayoutId id="2147483652" r:id="rId5"/>
    <p:sldLayoutId id="2147483653" r:id="rId6"/>
    <p:sldLayoutId id="2147483661" r:id="rId7"/>
    <p:sldLayoutId id="2147483651" r:id="rId8"/>
    <p:sldLayoutId id="2147483663"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65.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68.png"/><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7.png"/><Relationship Id="rId7" Type="http://schemas.openxmlformats.org/officeDocument/2006/relationships/diagramQuickStyle" Target="../diagrams/quickStyle4.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8.svg"/><Relationship Id="rId9" Type="http://schemas.microsoft.com/office/2007/relationships/diagramDrawing" Target="../diagrams/drawing4.xml"/></Relationships>
</file>

<file path=ppt/slides/_rels/slide1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14.xml.rels><?xml version="1.0" encoding="UTF-8" standalone="yes"?>
<Relationships xmlns="http://schemas.openxmlformats.org/package/2006/relationships"><Relationship Id="rId3" Type="http://schemas.openxmlformats.org/officeDocument/2006/relationships/hyperlink" Target="https://eur-lex.europa.eu/legal-content/EN/TXT/PDF/?uri=CELEX:02013D1313-20190321"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70.pn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descr="A person pointing at another person in front of a whiteboard">
            <a:extLst>
              <a:ext uri="{FF2B5EF4-FFF2-40B4-BE49-F238E27FC236}">
                <a16:creationId xmlns:a16="http://schemas.microsoft.com/office/drawing/2014/main" id="{14D6F9E9-01B8-CCD7-9DA5-5C77F1CC281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772" r="4772"/>
          <a:stretch>
            <a:fillRect/>
          </a:stretch>
        </p:blipFill>
        <p:spPr/>
      </p:pic>
      <p:sp>
        <p:nvSpPr>
          <p:cNvPr id="6" name="Text Placeholder 2">
            <a:extLst>
              <a:ext uri="{FF2B5EF4-FFF2-40B4-BE49-F238E27FC236}">
                <a16:creationId xmlns:a16="http://schemas.microsoft.com/office/drawing/2014/main" id="{2A8F98CF-19FB-C4F7-8281-00374197B29E}"/>
              </a:ext>
            </a:extLst>
          </p:cNvPr>
          <p:cNvSpPr>
            <a:spLocks noGrp="1"/>
          </p:cNvSpPr>
          <p:nvPr>
            <p:ph type="body" sz="quarter" idx="11"/>
          </p:nvPr>
        </p:nvSpPr>
        <p:spPr>
          <a:xfrm>
            <a:off x="400851" y="4489482"/>
            <a:ext cx="5012816" cy="1164488"/>
          </a:xfrm>
        </p:spPr>
        <p:txBody>
          <a:bodyPr/>
          <a:lstStyle/>
          <a:p>
            <a:r>
              <a:rPr lang="en-GB" sz="2200" dirty="0">
                <a:solidFill>
                  <a:srgbClr val="021785"/>
                </a:solidFill>
                <a:latin typeface="Manrope" panose="020B0604020202020204" charset="0"/>
                <a:cs typeface="Arial" panose="020B0604020202020204" pitchFamily="34" charset="0"/>
              </a:rPr>
              <a:t>National Training Coordinators Meeting</a:t>
            </a:r>
          </a:p>
          <a:p>
            <a:r>
              <a:rPr lang="en-US" sz="2200" dirty="0">
                <a:latin typeface="Manrope" panose="020B0604020202020204" charset="0"/>
                <a:cs typeface="Arial" panose="020B0604020202020204" pitchFamily="34" charset="0"/>
              </a:rPr>
              <a:t>Diversity &amp; Inclusion </a:t>
            </a:r>
            <a:endParaRPr lang="en-GB" sz="2200" dirty="0">
              <a:solidFill>
                <a:srgbClr val="021785"/>
              </a:solidFill>
              <a:latin typeface="Manrope" panose="020B0604020202020204" charset="0"/>
              <a:cs typeface="Arial" panose="020B0604020202020204" pitchFamily="34" charset="0"/>
            </a:endParaRPr>
          </a:p>
        </p:txBody>
      </p:sp>
      <p:sp>
        <p:nvSpPr>
          <p:cNvPr id="7" name="Text Placeholder 2">
            <a:extLst>
              <a:ext uri="{FF2B5EF4-FFF2-40B4-BE49-F238E27FC236}">
                <a16:creationId xmlns:a16="http://schemas.microsoft.com/office/drawing/2014/main" id="{9E8C8FBC-13D4-3083-E086-9FFF846437F0}"/>
              </a:ext>
            </a:extLst>
          </p:cNvPr>
          <p:cNvSpPr txBox="1">
            <a:spLocks/>
          </p:cNvSpPr>
          <p:nvPr/>
        </p:nvSpPr>
        <p:spPr>
          <a:xfrm>
            <a:off x="400851" y="5642098"/>
            <a:ext cx="5435559" cy="35197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1" kern="1200">
                <a:solidFill>
                  <a:schemeClr val="tx1"/>
                </a:solidFill>
                <a:latin typeface="Manrop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900" dirty="0">
                <a:solidFill>
                  <a:srgbClr val="F45A24"/>
                </a:solidFill>
                <a:latin typeface="Manrope" panose="020B0604020202020204" charset="0"/>
                <a:cs typeface="Arial" panose="020B0604020202020204" pitchFamily="34" charset="0"/>
              </a:rPr>
              <a:t>Budapest, 25-28 November 2024</a:t>
            </a:r>
          </a:p>
        </p:txBody>
      </p:sp>
    </p:spTree>
    <p:extLst>
      <p:ext uri="{BB962C8B-B14F-4D97-AF65-F5344CB8AC3E}">
        <p14:creationId xmlns:p14="http://schemas.microsoft.com/office/powerpoint/2010/main" val="2621482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a:extLst>
              <a:ext uri="{FF2B5EF4-FFF2-40B4-BE49-F238E27FC236}">
                <a16:creationId xmlns:a16="http://schemas.microsoft.com/office/drawing/2014/main" id="{14D6F9E9-01B8-CCD7-9DA5-5C77F1CC281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686" r="4686"/>
          <a:stretch/>
        </p:blipFill>
        <p:spPr/>
      </p:pic>
      <p:sp>
        <p:nvSpPr>
          <p:cNvPr id="6" name="Text Placeholder 2">
            <a:extLst>
              <a:ext uri="{FF2B5EF4-FFF2-40B4-BE49-F238E27FC236}">
                <a16:creationId xmlns:a16="http://schemas.microsoft.com/office/drawing/2014/main" id="{2A8F98CF-19FB-C4F7-8281-00374197B29E}"/>
              </a:ext>
            </a:extLst>
          </p:cNvPr>
          <p:cNvSpPr>
            <a:spLocks noGrp="1"/>
          </p:cNvSpPr>
          <p:nvPr>
            <p:ph type="body" sz="quarter" idx="11"/>
          </p:nvPr>
        </p:nvSpPr>
        <p:spPr>
          <a:xfrm>
            <a:off x="400851" y="4489482"/>
            <a:ext cx="5012816" cy="1164488"/>
          </a:xfrm>
        </p:spPr>
        <p:txBody>
          <a:bodyPr/>
          <a:lstStyle/>
          <a:p>
            <a:r>
              <a:rPr lang="en-GB" sz="2200" dirty="0">
                <a:solidFill>
                  <a:srgbClr val="021785"/>
                </a:solidFill>
                <a:latin typeface="Manrope" panose="020B0604020202020204" charset="0"/>
                <a:cs typeface="Arial" panose="020B0604020202020204" pitchFamily="34" charset="0"/>
              </a:rPr>
              <a:t>National Training Coordinators Meeting</a:t>
            </a:r>
          </a:p>
          <a:p>
            <a:r>
              <a:rPr lang="en-US" sz="2200" dirty="0">
                <a:latin typeface="Manrope" panose="020B0604020202020204" charset="0"/>
                <a:cs typeface="Arial" panose="020B0604020202020204" pitchFamily="34" charset="0"/>
              </a:rPr>
              <a:t>Diversity &amp; Inclusion </a:t>
            </a:r>
            <a:endParaRPr lang="en-GB" sz="2200" dirty="0">
              <a:solidFill>
                <a:srgbClr val="021785"/>
              </a:solidFill>
              <a:latin typeface="Manrope" panose="020B0604020202020204" charset="0"/>
              <a:cs typeface="Arial" panose="020B0604020202020204" pitchFamily="34" charset="0"/>
            </a:endParaRPr>
          </a:p>
        </p:txBody>
      </p:sp>
      <p:sp>
        <p:nvSpPr>
          <p:cNvPr id="7" name="Text Placeholder 2">
            <a:extLst>
              <a:ext uri="{FF2B5EF4-FFF2-40B4-BE49-F238E27FC236}">
                <a16:creationId xmlns:a16="http://schemas.microsoft.com/office/drawing/2014/main" id="{9E8C8FBC-13D4-3083-E086-9FFF846437F0}"/>
              </a:ext>
            </a:extLst>
          </p:cNvPr>
          <p:cNvSpPr txBox="1">
            <a:spLocks/>
          </p:cNvSpPr>
          <p:nvPr/>
        </p:nvSpPr>
        <p:spPr>
          <a:xfrm>
            <a:off x="400851" y="5642098"/>
            <a:ext cx="5435559" cy="35197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1" kern="1200">
                <a:solidFill>
                  <a:schemeClr val="tx1"/>
                </a:solidFill>
                <a:latin typeface="Manrop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900" dirty="0">
                <a:solidFill>
                  <a:srgbClr val="F45A24"/>
                </a:solidFill>
                <a:latin typeface="Manrope" panose="020B0604020202020204" charset="0"/>
                <a:cs typeface="Arial" panose="020B0604020202020204" pitchFamily="34" charset="0"/>
              </a:rPr>
              <a:t>Budapest, 25-28 </a:t>
            </a:r>
            <a:r>
              <a:rPr lang="en-GB" sz="1900">
                <a:solidFill>
                  <a:srgbClr val="F45A24"/>
                </a:solidFill>
                <a:latin typeface="Manrope" panose="020B0604020202020204" charset="0"/>
                <a:cs typeface="Arial" panose="020B0604020202020204" pitchFamily="34" charset="0"/>
              </a:rPr>
              <a:t>November 2024</a:t>
            </a:r>
            <a:endParaRPr lang="en-GB" sz="1900" dirty="0">
              <a:solidFill>
                <a:srgbClr val="F45A24"/>
              </a:solidFill>
              <a:latin typeface="Manrope" panose="020B0604020202020204" charset="0"/>
              <a:cs typeface="Arial" panose="020B0604020202020204" pitchFamily="34" charset="0"/>
            </a:endParaRPr>
          </a:p>
        </p:txBody>
      </p:sp>
    </p:spTree>
    <p:extLst>
      <p:ext uri="{BB962C8B-B14F-4D97-AF65-F5344CB8AC3E}">
        <p14:creationId xmlns:p14="http://schemas.microsoft.com/office/powerpoint/2010/main" val="3449175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EE9E4-DFBF-1B35-EF81-1F51AE634330}"/>
              </a:ext>
            </a:extLst>
          </p:cNvPr>
          <p:cNvSpPr>
            <a:spLocks noGrp="1"/>
          </p:cNvSpPr>
          <p:nvPr>
            <p:ph type="title"/>
          </p:nvPr>
        </p:nvSpPr>
        <p:spPr/>
        <p:txBody>
          <a:bodyPr/>
          <a:lstStyle/>
          <a:p>
            <a:r>
              <a:rPr lang="fr-BE" dirty="0">
                <a:latin typeface="+mn-lt"/>
              </a:rPr>
              <a:t>Diversity and inclusion</a:t>
            </a:r>
            <a:endParaRPr lang="en-US" dirty="0">
              <a:latin typeface="+mn-lt"/>
            </a:endParaRPr>
          </a:p>
        </p:txBody>
      </p:sp>
      <p:sp>
        <p:nvSpPr>
          <p:cNvPr id="3" name="Text Placeholder 2">
            <a:extLst>
              <a:ext uri="{FF2B5EF4-FFF2-40B4-BE49-F238E27FC236}">
                <a16:creationId xmlns:a16="http://schemas.microsoft.com/office/drawing/2014/main" id="{79E80C88-0F50-5A4A-87D2-968F45B8F328}"/>
              </a:ext>
            </a:extLst>
          </p:cNvPr>
          <p:cNvSpPr>
            <a:spLocks noGrp="1"/>
          </p:cNvSpPr>
          <p:nvPr>
            <p:ph type="body" sz="quarter" idx="10"/>
          </p:nvPr>
        </p:nvSpPr>
        <p:spPr/>
        <p:txBody>
          <a:bodyPr/>
          <a:lstStyle/>
          <a:p>
            <a:r>
              <a:rPr lang="fr-BE" dirty="0">
                <a:latin typeface="+mn-lt"/>
              </a:rPr>
              <a:t>Content</a:t>
            </a:r>
            <a:endParaRPr lang="en-US" dirty="0">
              <a:latin typeface="+mn-lt"/>
            </a:endParaRPr>
          </a:p>
        </p:txBody>
      </p:sp>
      <p:sp>
        <p:nvSpPr>
          <p:cNvPr id="5" name="Arrow: Notched Right 4">
            <a:extLst>
              <a:ext uri="{FF2B5EF4-FFF2-40B4-BE49-F238E27FC236}">
                <a16:creationId xmlns:a16="http://schemas.microsoft.com/office/drawing/2014/main" id="{850BDC63-987D-142B-F7E9-7A9F85465C00}"/>
              </a:ext>
            </a:extLst>
          </p:cNvPr>
          <p:cNvSpPr/>
          <p:nvPr/>
        </p:nvSpPr>
        <p:spPr>
          <a:xfrm>
            <a:off x="977703" y="2889693"/>
            <a:ext cx="10236593" cy="1990874"/>
          </a:xfrm>
          <a:prstGeom prst="notchedRightArrow">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7" name="Freeform: Shape 6">
            <a:extLst>
              <a:ext uri="{FF2B5EF4-FFF2-40B4-BE49-F238E27FC236}">
                <a16:creationId xmlns:a16="http://schemas.microsoft.com/office/drawing/2014/main" id="{2F9BAA23-1BAF-28E2-D81C-5A0ADBCB7C9A}"/>
              </a:ext>
            </a:extLst>
          </p:cNvPr>
          <p:cNvSpPr/>
          <p:nvPr/>
        </p:nvSpPr>
        <p:spPr>
          <a:xfrm>
            <a:off x="982313" y="1396537"/>
            <a:ext cx="2217761" cy="1990874"/>
          </a:xfrm>
          <a:custGeom>
            <a:avLst/>
            <a:gdLst>
              <a:gd name="connsiteX0" fmla="*/ 0 w 2217761"/>
              <a:gd name="connsiteY0" fmla="*/ 0 h 1990874"/>
              <a:gd name="connsiteX1" fmla="*/ 2217761 w 2217761"/>
              <a:gd name="connsiteY1" fmla="*/ 0 h 1990874"/>
              <a:gd name="connsiteX2" fmla="*/ 2217761 w 2217761"/>
              <a:gd name="connsiteY2" fmla="*/ 1990874 h 1990874"/>
              <a:gd name="connsiteX3" fmla="*/ 0 w 2217761"/>
              <a:gd name="connsiteY3" fmla="*/ 1990874 h 1990874"/>
              <a:gd name="connsiteX4" fmla="*/ 0 w 2217761"/>
              <a:gd name="connsiteY4" fmla="*/ 0 h 1990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7761" h="1990874">
                <a:moveTo>
                  <a:pt x="0" y="0"/>
                </a:moveTo>
                <a:lnTo>
                  <a:pt x="2217761" y="0"/>
                </a:lnTo>
                <a:lnTo>
                  <a:pt x="2217761" y="1990874"/>
                </a:lnTo>
                <a:lnTo>
                  <a:pt x="0" y="199087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2024" tIns="192024" rIns="192024" bIns="192024" numCol="1" spcCol="1270" anchor="b" anchorCtr="0">
            <a:noAutofit/>
          </a:bodyPr>
          <a:lstStyle/>
          <a:p>
            <a:pPr marL="0" lvl="0" indent="0" algn="ctr" defTabSz="1200150">
              <a:lnSpc>
                <a:spcPct val="90000"/>
              </a:lnSpc>
              <a:spcBef>
                <a:spcPct val="0"/>
              </a:spcBef>
              <a:spcAft>
                <a:spcPct val="35000"/>
              </a:spcAft>
              <a:buNone/>
            </a:pPr>
            <a:r>
              <a:rPr lang="fr-BE" sz="2700" kern="1200" dirty="0"/>
              <a:t>Diversity and inclusion - </a:t>
            </a:r>
            <a:r>
              <a:rPr lang="fr-BE" sz="2700" kern="1200" dirty="0" err="1"/>
              <a:t>European</a:t>
            </a:r>
            <a:r>
              <a:rPr lang="fr-BE" sz="2700" kern="1200" dirty="0"/>
              <a:t> Union</a:t>
            </a:r>
            <a:endParaRPr lang="en-US" sz="2700" kern="1200" dirty="0"/>
          </a:p>
        </p:txBody>
      </p:sp>
      <p:sp>
        <p:nvSpPr>
          <p:cNvPr id="8" name="Oval 7">
            <a:extLst>
              <a:ext uri="{FF2B5EF4-FFF2-40B4-BE49-F238E27FC236}">
                <a16:creationId xmlns:a16="http://schemas.microsoft.com/office/drawing/2014/main" id="{A758BB93-8837-C6E5-882F-010B487CCF10}"/>
              </a:ext>
            </a:extLst>
          </p:cNvPr>
          <p:cNvSpPr/>
          <p:nvPr/>
        </p:nvSpPr>
        <p:spPr>
          <a:xfrm>
            <a:off x="1842335" y="3636271"/>
            <a:ext cx="497718" cy="49771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9" name="Freeform: Shape 8">
            <a:extLst>
              <a:ext uri="{FF2B5EF4-FFF2-40B4-BE49-F238E27FC236}">
                <a16:creationId xmlns:a16="http://schemas.microsoft.com/office/drawing/2014/main" id="{5224672F-7491-78D6-1848-F926A688C59F}"/>
              </a:ext>
            </a:extLst>
          </p:cNvPr>
          <p:cNvSpPr/>
          <p:nvPr/>
        </p:nvSpPr>
        <p:spPr>
          <a:xfrm>
            <a:off x="3310963" y="4382849"/>
            <a:ext cx="2217761" cy="1990874"/>
          </a:xfrm>
          <a:custGeom>
            <a:avLst/>
            <a:gdLst>
              <a:gd name="connsiteX0" fmla="*/ 0 w 2217761"/>
              <a:gd name="connsiteY0" fmla="*/ 0 h 1990874"/>
              <a:gd name="connsiteX1" fmla="*/ 2217761 w 2217761"/>
              <a:gd name="connsiteY1" fmla="*/ 0 h 1990874"/>
              <a:gd name="connsiteX2" fmla="*/ 2217761 w 2217761"/>
              <a:gd name="connsiteY2" fmla="*/ 1990874 h 1990874"/>
              <a:gd name="connsiteX3" fmla="*/ 0 w 2217761"/>
              <a:gd name="connsiteY3" fmla="*/ 1990874 h 1990874"/>
              <a:gd name="connsiteX4" fmla="*/ 0 w 2217761"/>
              <a:gd name="connsiteY4" fmla="*/ 0 h 1990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7761" h="1990874">
                <a:moveTo>
                  <a:pt x="0" y="0"/>
                </a:moveTo>
                <a:lnTo>
                  <a:pt x="2217761" y="0"/>
                </a:lnTo>
                <a:lnTo>
                  <a:pt x="2217761" y="1990874"/>
                </a:lnTo>
                <a:lnTo>
                  <a:pt x="0" y="199087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2024" tIns="192024" rIns="192024" bIns="192024" numCol="1" spcCol="1270" anchor="t" anchorCtr="0">
            <a:noAutofit/>
          </a:bodyPr>
          <a:lstStyle/>
          <a:p>
            <a:pPr marL="0" lvl="0" indent="0" algn="ctr" defTabSz="1200150">
              <a:lnSpc>
                <a:spcPct val="90000"/>
              </a:lnSpc>
              <a:spcBef>
                <a:spcPct val="0"/>
              </a:spcBef>
              <a:spcAft>
                <a:spcPct val="35000"/>
              </a:spcAft>
              <a:buNone/>
            </a:pPr>
            <a:r>
              <a:rPr lang="fr-BE" sz="2700" kern="1200" dirty="0"/>
              <a:t>Diversity and inclusion - DG ECHO</a:t>
            </a:r>
            <a:endParaRPr lang="en-US" sz="2700" kern="1200" dirty="0"/>
          </a:p>
        </p:txBody>
      </p:sp>
      <p:sp>
        <p:nvSpPr>
          <p:cNvPr id="10" name="Oval 9">
            <a:extLst>
              <a:ext uri="{FF2B5EF4-FFF2-40B4-BE49-F238E27FC236}">
                <a16:creationId xmlns:a16="http://schemas.microsoft.com/office/drawing/2014/main" id="{DF5DAB1A-011E-F7C8-FFD4-DD83F8F9DC7D}"/>
              </a:ext>
            </a:extLst>
          </p:cNvPr>
          <p:cNvSpPr/>
          <p:nvPr/>
        </p:nvSpPr>
        <p:spPr>
          <a:xfrm>
            <a:off x="4170985" y="3636271"/>
            <a:ext cx="497718" cy="49771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1" name="Freeform: Shape 10">
            <a:extLst>
              <a:ext uri="{FF2B5EF4-FFF2-40B4-BE49-F238E27FC236}">
                <a16:creationId xmlns:a16="http://schemas.microsoft.com/office/drawing/2014/main" id="{BAF82544-A577-A9EF-12AD-EFF2C35A3F93}"/>
              </a:ext>
            </a:extLst>
          </p:cNvPr>
          <p:cNvSpPr/>
          <p:nvPr/>
        </p:nvSpPr>
        <p:spPr>
          <a:xfrm>
            <a:off x="5639613" y="1396537"/>
            <a:ext cx="2217761" cy="1990874"/>
          </a:xfrm>
          <a:custGeom>
            <a:avLst/>
            <a:gdLst>
              <a:gd name="connsiteX0" fmla="*/ 0 w 2217761"/>
              <a:gd name="connsiteY0" fmla="*/ 0 h 1990874"/>
              <a:gd name="connsiteX1" fmla="*/ 2217761 w 2217761"/>
              <a:gd name="connsiteY1" fmla="*/ 0 h 1990874"/>
              <a:gd name="connsiteX2" fmla="*/ 2217761 w 2217761"/>
              <a:gd name="connsiteY2" fmla="*/ 1990874 h 1990874"/>
              <a:gd name="connsiteX3" fmla="*/ 0 w 2217761"/>
              <a:gd name="connsiteY3" fmla="*/ 1990874 h 1990874"/>
              <a:gd name="connsiteX4" fmla="*/ 0 w 2217761"/>
              <a:gd name="connsiteY4" fmla="*/ 0 h 1990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7761" h="1990874">
                <a:moveTo>
                  <a:pt x="0" y="0"/>
                </a:moveTo>
                <a:lnTo>
                  <a:pt x="2217761" y="0"/>
                </a:lnTo>
                <a:lnTo>
                  <a:pt x="2217761" y="1990874"/>
                </a:lnTo>
                <a:lnTo>
                  <a:pt x="0" y="199087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2024" tIns="192024" rIns="192024" bIns="192024" numCol="1" spcCol="1270" anchor="b" anchorCtr="0">
            <a:noAutofit/>
          </a:bodyPr>
          <a:lstStyle/>
          <a:p>
            <a:pPr marL="0" lvl="0" indent="0" algn="ctr" defTabSz="1200150">
              <a:lnSpc>
                <a:spcPct val="90000"/>
              </a:lnSpc>
              <a:spcBef>
                <a:spcPct val="0"/>
              </a:spcBef>
              <a:spcAft>
                <a:spcPct val="35000"/>
              </a:spcAft>
              <a:buNone/>
            </a:pPr>
            <a:r>
              <a:rPr lang="fr-BE" sz="2700" kern="1200" dirty="0"/>
              <a:t>Diversity and inclusion - UCPM	</a:t>
            </a:r>
            <a:endParaRPr lang="en-US" sz="2700" kern="1200" dirty="0"/>
          </a:p>
        </p:txBody>
      </p:sp>
      <p:sp>
        <p:nvSpPr>
          <p:cNvPr id="12" name="Oval 11">
            <a:extLst>
              <a:ext uri="{FF2B5EF4-FFF2-40B4-BE49-F238E27FC236}">
                <a16:creationId xmlns:a16="http://schemas.microsoft.com/office/drawing/2014/main" id="{C0077A7D-6DA9-C637-A63C-559BE0604D26}"/>
              </a:ext>
            </a:extLst>
          </p:cNvPr>
          <p:cNvSpPr/>
          <p:nvPr/>
        </p:nvSpPr>
        <p:spPr>
          <a:xfrm>
            <a:off x="6499635" y="3636271"/>
            <a:ext cx="497718" cy="49771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 name="Freeform: Shape 12">
            <a:extLst>
              <a:ext uri="{FF2B5EF4-FFF2-40B4-BE49-F238E27FC236}">
                <a16:creationId xmlns:a16="http://schemas.microsoft.com/office/drawing/2014/main" id="{D080B9F9-C370-9FE4-9F83-2F6D2B1A1BE2}"/>
              </a:ext>
            </a:extLst>
          </p:cNvPr>
          <p:cNvSpPr/>
          <p:nvPr/>
        </p:nvSpPr>
        <p:spPr>
          <a:xfrm>
            <a:off x="7968263" y="4382849"/>
            <a:ext cx="2217761" cy="1990874"/>
          </a:xfrm>
          <a:custGeom>
            <a:avLst/>
            <a:gdLst>
              <a:gd name="connsiteX0" fmla="*/ 0 w 2217761"/>
              <a:gd name="connsiteY0" fmla="*/ 0 h 1990874"/>
              <a:gd name="connsiteX1" fmla="*/ 2217761 w 2217761"/>
              <a:gd name="connsiteY1" fmla="*/ 0 h 1990874"/>
              <a:gd name="connsiteX2" fmla="*/ 2217761 w 2217761"/>
              <a:gd name="connsiteY2" fmla="*/ 1990874 h 1990874"/>
              <a:gd name="connsiteX3" fmla="*/ 0 w 2217761"/>
              <a:gd name="connsiteY3" fmla="*/ 1990874 h 1990874"/>
              <a:gd name="connsiteX4" fmla="*/ 0 w 2217761"/>
              <a:gd name="connsiteY4" fmla="*/ 0 h 1990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7761" h="1990874">
                <a:moveTo>
                  <a:pt x="0" y="0"/>
                </a:moveTo>
                <a:lnTo>
                  <a:pt x="2217761" y="0"/>
                </a:lnTo>
                <a:lnTo>
                  <a:pt x="2217761" y="1990874"/>
                </a:lnTo>
                <a:lnTo>
                  <a:pt x="0" y="199087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2024" tIns="192024" rIns="192024" bIns="192024" numCol="1" spcCol="1270" anchor="t" anchorCtr="0">
            <a:noAutofit/>
          </a:bodyPr>
          <a:lstStyle/>
          <a:p>
            <a:pPr marL="0" lvl="0" indent="0" algn="ctr" defTabSz="1200150">
              <a:lnSpc>
                <a:spcPct val="90000"/>
              </a:lnSpc>
              <a:spcBef>
                <a:spcPct val="0"/>
              </a:spcBef>
              <a:spcAft>
                <a:spcPct val="35000"/>
              </a:spcAft>
              <a:buNone/>
            </a:pPr>
            <a:r>
              <a:rPr lang="fr-BE" sz="2700" kern="1200" dirty="0"/>
              <a:t>Group discussions</a:t>
            </a:r>
            <a:endParaRPr lang="en-US" sz="2700" kern="1200" dirty="0"/>
          </a:p>
        </p:txBody>
      </p:sp>
      <p:sp>
        <p:nvSpPr>
          <p:cNvPr id="14" name="Oval 13">
            <a:extLst>
              <a:ext uri="{FF2B5EF4-FFF2-40B4-BE49-F238E27FC236}">
                <a16:creationId xmlns:a16="http://schemas.microsoft.com/office/drawing/2014/main" id="{EED237F9-4EA8-8CE0-99ED-FA275D0846FE}"/>
              </a:ext>
            </a:extLst>
          </p:cNvPr>
          <p:cNvSpPr/>
          <p:nvPr/>
        </p:nvSpPr>
        <p:spPr>
          <a:xfrm>
            <a:off x="8828285" y="3636271"/>
            <a:ext cx="497718" cy="49771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149000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4C7A6D-C25B-972A-3939-53DD52C1961E}"/>
              </a:ext>
            </a:extLst>
          </p:cNvPr>
          <p:cNvSpPr>
            <a:spLocks noGrp="1"/>
          </p:cNvSpPr>
          <p:nvPr>
            <p:ph type="title"/>
          </p:nvPr>
        </p:nvSpPr>
        <p:spPr/>
        <p:txBody>
          <a:bodyPr/>
          <a:lstStyle/>
          <a:p>
            <a:r>
              <a:rPr lang="fr-BE" dirty="0"/>
              <a:t>A few </a:t>
            </a:r>
            <a:r>
              <a:rPr lang="fr-BE" dirty="0" err="1"/>
              <a:t>definitions</a:t>
            </a:r>
            <a:endParaRPr lang="en-US" dirty="0"/>
          </a:p>
        </p:txBody>
      </p:sp>
      <p:sp>
        <p:nvSpPr>
          <p:cNvPr id="3" name="TextBox 2">
            <a:extLst>
              <a:ext uri="{FF2B5EF4-FFF2-40B4-BE49-F238E27FC236}">
                <a16:creationId xmlns:a16="http://schemas.microsoft.com/office/drawing/2014/main" id="{653E3BF4-5613-E223-86BB-B653DB115F95}"/>
              </a:ext>
            </a:extLst>
          </p:cNvPr>
          <p:cNvSpPr txBox="1"/>
          <p:nvPr/>
        </p:nvSpPr>
        <p:spPr>
          <a:xfrm>
            <a:off x="284145" y="1443841"/>
            <a:ext cx="6562969" cy="3970318"/>
          </a:xfrm>
          <a:prstGeom prst="rect">
            <a:avLst/>
          </a:prstGeom>
          <a:noFill/>
        </p:spPr>
        <p:txBody>
          <a:bodyPr wrap="square">
            <a:spAutoFit/>
          </a:bodyPr>
          <a:lstStyle/>
          <a:p>
            <a:r>
              <a:rPr lang="fr-BE" sz="2800" b="1" dirty="0"/>
              <a:t>Diversity</a:t>
            </a:r>
            <a:r>
              <a:rPr lang="fr-BE" sz="2800" dirty="0"/>
              <a:t>: </a:t>
            </a:r>
            <a:r>
              <a:rPr lang="en-US" sz="2800" dirty="0"/>
              <a:t>Refers to the </a:t>
            </a:r>
            <a:r>
              <a:rPr lang="en-US" sz="2800" b="1" dirty="0"/>
              <a:t>differences found in people</a:t>
            </a:r>
            <a:r>
              <a:rPr lang="en-US" sz="2800" dirty="0"/>
              <a:t>, covering a range of features, backgrounds or personal characteristics, including but not limited to sex, race or ethnicity, </a:t>
            </a:r>
            <a:r>
              <a:rPr lang="en-US" sz="2800" dirty="0" err="1"/>
              <a:t>colour</a:t>
            </a:r>
            <a:r>
              <a:rPr lang="en-US" sz="2800" dirty="0"/>
              <a:t>, gender, language, religion or belief, political or any other opinion, disability, socioeconomic background, geographical origin, cognitive makeup, age and sexual orientation.</a:t>
            </a:r>
          </a:p>
        </p:txBody>
      </p:sp>
      <p:graphicFrame>
        <p:nvGraphicFramePr>
          <p:cNvPr id="2" name="Diagram 1">
            <a:extLst>
              <a:ext uri="{FF2B5EF4-FFF2-40B4-BE49-F238E27FC236}">
                <a16:creationId xmlns:a16="http://schemas.microsoft.com/office/drawing/2014/main" id="{9F803A10-73F5-015E-3A85-5649696EAF25}"/>
              </a:ext>
            </a:extLst>
          </p:cNvPr>
          <p:cNvGraphicFramePr/>
          <p:nvPr/>
        </p:nvGraphicFramePr>
        <p:xfrm>
          <a:off x="7673788" y="1541929"/>
          <a:ext cx="3879925" cy="4155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91114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4C7A6D-C25B-972A-3939-53DD52C1961E}"/>
              </a:ext>
            </a:extLst>
          </p:cNvPr>
          <p:cNvSpPr>
            <a:spLocks noGrp="1"/>
          </p:cNvSpPr>
          <p:nvPr>
            <p:ph type="title"/>
          </p:nvPr>
        </p:nvSpPr>
        <p:spPr/>
        <p:txBody>
          <a:bodyPr/>
          <a:lstStyle/>
          <a:p>
            <a:r>
              <a:rPr lang="fr-BE" dirty="0"/>
              <a:t>A few </a:t>
            </a:r>
            <a:r>
              <a:rPr lang="fr-BE" dirty="0" err="1"/>
              <a:t>definitions</a:t>
            </a:r>
            <a:endParaRPr lang="en-US" dirty="0"/>
          </a:p>
        </p:txBody>
      </p:sp>
      <p:sp>
        <p:nvSpPr>
          <p:cNvPr id="3" name="TextBox 2">
            <a:extLst>
              <a:ext uri="{FF2B5EF4-FFF2-40B4-BE49-F238E27FC236}">
                <a16:creationId xmlns:a16="http://schemas.microsoft.com/office/drawing/2014/main" id="{653E3BF4-5613-E223-86BB-B653DB115F95}"/>
              </a:ext>
            </a:extLst>
          </p:cNvPr>
          <p:cNvSpPr txBox="1"/>
          <p:nvPr/>
        </p:nvSpPr>
        <p:spPr>
          <a:xfrm>
            <a:off x="268102" y="1203499"/>
            <a:ext cx="6530312" cy="4401205"/>
          </a:xfrm>
          <a:prstGeom prst="rect">
            <a:avLst/>
          </a:prstGeom>
          <a:noFill/>
        </p:spPr>
        <p:txBody>
          <a:bodyPr wrap="square">
            <a:spAutoFit/>
          </a:bodyPr>
          <a:lstStyle/>
          <a:p>
            <a:pPr fontAlgn="base"/>
            <a:r>
              <a:rPr lang="en-US" sz="2800" b="1" i="0" dirty="0">
                <a:effectLst/>
                <a:latin typeface="var(--x-hue-web-reset-typography-family)"/>
              </a:rPr>
              <a:t>Inclusion</a:t>
            </a:r>
            <a:r>
              <a:rPr lang="en-US" sz="2800" b="0" i="0" dirty="0">
                <a:effectLst/>
                <a:latin typeface="var(--x-hue-web-reset-typography-family)"/>
              </a:rPr>
              <a:t>: Feeling by individuals that their uniqueness is accepted, valued, and welcomed and that they can bring their full selves to the workplace, leading to an experience of feeling included and belonging to the group. This means actively involving all team members’ ideas, knowledge, experiences, perspectives, approaches, and styles to achieve the maximum benefit to the </a:t>
            </a:r>
            <a:r>
              <a:rPr lang="en-US" sz="2800" b="0" i="0" dirty="0" err="1">
                <a:effectLst/>
                <a:latin typeface="var(--x-hue-web-reset-typography-family)"/>
              </a:rPr>
              <a:t>organisation</a:t>
            </a:r>
            <a:r>
              <a:rPr lang="en-US" sz="2800" b="0" i="0" dirty="0">
                <a:effectLst/>
                <a:latin typeface="var(--x-hue-web-reset-typography-family)"/>
              </a:rPr>
              <a:t>.</a:t>
            </a:r>
          </a:p>
        </p:txBody>
      </p:sp>
      <p:graphicFrame>
        <p:nvGraphicFramePr>
          <p:cNvPr id="2" name="Diagram 1">
            <a:extLst>
              <a:ext uri="{FF2B5EF4-FFF2-40B4-BE49-F238E27FC236}">
                <a16:creationId xmlns:a16="http://schemas.microsoft.com/office/drawing/2014/main" id="{9F803A10-73F5-015E-3A85-5649696EAF25}"/>
              </a:ext>
            </a:extLst>
          </p:cNvPr>
          <p:cNvGraphicFramePr/>
          <p:nvPr>
            <p:extLst>
              <p:ext uri="{D42A27DB-BD31-4B8C-83A1-F6EECF244321}">
                <p14:modId xmlns:p14="http://schemas.microsoft.com/office/powerpoint/2010/main" val="3933537987"/>
              </p:ext>
            </p:extLst>
          </p:nvPr>
        </p:nvGraphicFramePr>
        <p:xfrm>
          <a:off x="7673788" y="1541929"/>
          <a:ext cx="3879925" cy="4155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8504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4C7A6D-C25B-972A-3939-53DD52C1961E}"/>
              </a:ext>
            </a:extLst>
          </p:cNvPr>
          <p:cNvSpPr>
            <a:spLocks noGrp="1"/>
          </p:cNvSpPr>
          <p:nvPr>
            <p:ph type="title"/>
          </p:nvPr>
        </p:nvSpPr>
        <p:spPr/>
        <p:txBody>
          <a:bodyPr/>
          <a:lstStyle/>
          <a:p>
            <a:r>
              <a:rPr lang="fr-BE" dirty="0"/>
              <a:t>A few </a:t>
            </a:r>
            <a:r>
              <a:rPr lang="fr-BE" dirty="0" err="1"/>
              <a:t>definitions</a:t>
            </a:r>
            <a:endParaRPr lang="en-US" dirty="0"/>
          </a:p>
        </p:txBody>
      </p:sp>
      <p:sp>
        <p:nvSpPr>
          <p:cNvPr id="3" name="TextBox 2">
            <a:extLst>
              <a:ext uri="{FF2B5EF4-FFF2-40B4-BE49-F238E27FC236}">
                <a16:creationId xmlns:a16="http://schemas.microsoft.com/office/drawing/2014/main" id="{653E3BF4-5613-E223-86BB-B653DB115F95}"/>
              </a:ext>
            </a:extLst>
          </p:cNvPr>
          <p:cNvSpPr txBox="1"/>
          <p:nvPr/>
        </p:nvSpPr>
        <p:spPr>
          <a:xfrm>
            <a:off x="284145" y="2521059"/>
            <a:ext cx="6552084" cy="1815882"/>
          </a:xfrm>
          <a:prstGeom prst="rect">
            <a:avLst/>
          </a:prstGeom>
          <a:noFill/>
        </p:spPr>
        <p:txBody>
          <a:bodyPr wrap="square">
            <a:spAutoFit/>
          </a:bodyPr>
          <a:lstStyle/>
          <a:p>
            <a:pPr fontAlgn="base"/>
            <a:r>
              <a:rPr lang="fr-BE" sz="2800" b="1" dirty="0" err="1"/>
              <a:t>Equality</a:t>
            </a:r>
            <a:r>
              <a:rPr lang="fr-BE" sz="2800" b="1" dirty="0"/>
              <a:t>: </a:t>
            </a:r>
            <a:r>
              <a:rPr lang="en-US" sz="2800" dirty="0"/>
              <a:t>Providing the same resources and treatment to everyone, treating everyone in the same way regardless of their individual or particular needs</a:t>
            </a:r>
            <a:r>
              <a:rPr lang="en-US" sz="2800" dirty="0">
                <a:latin typeface="var(--x-hue-web-reset-typography-family)"/>
              </a:rPr>
              <a:t>.</a:t>
            </a:r>
            <a:endParaRPr lang="en-US" sz="2800" b="0" i="0" dirty="0">
              <a:effectLst/>
              <a:latin typeface="var(--x-hue-web-reset-typography-family)"/>
            </a:endParaRPr>
          </a:p>
        </p:txBody>
      </p:sp>
      <p:graphicFrame>
        <p:nvGraphicFramePr>
          <p:cNvPr id="2" name="Diagram 1">
            <a:extLst>
              <a:ext uri="{FF2B5EF4-FFF2-40B4-BE49-F238E27FC236}">
                <a16:creationId xmlns:a16="http://schemas.microsoft.com/office/drawing/2014/main" id="{9F803A10-73F5-015E-3A85-5649696EAF25}"/>
              </a:ext>
            </a:extLst>
          </p:cNvPr>
          <p:cNvGraphicFramePr/>
          <p:nvPr/>
        </p:nvGraphicFramePr>
        <p:xfrm>
          <a:off x="7673788" y="1541929"/>
          <a:ext cx="3879925" cy="4155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7504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757707-D356-6C82-E5DA-C35210289B78}"/>
              </a:ext>
            </a:extLst>
          </p:cNvPr>
          <p:cNvPicPr>
            <a:picLocks noChangeAspect="1"/>
          </p:cNvPicPr>
          <p:nvPr/>
        </p:nvPicPr>
        <p:blipFill>
          <a:blip r:embed="rId3">
            <a:alphaModFix amt="41000"/>
          </a:blip>
          <a:stretch>
            <a:fillRect/>
          </a:stretch>
        </p:blipFill>
        <p:spPr>
          <a:xfrm>
            <a:off x="0" y="0"/>
            <a:ext cx="10344150" cy="7758113"/>
          </a:xfrm>
          <a:prstGeom prst="rect">
            <a:avLst/>
          </a:prstGeom>
        </p:spPr>
      </p:pic>
      <p:sp>
        <p:nvSpPr>
          <p:cNvPr id="8" name="TextBox 7">
            <a:extLst>
              <a:ext uri="{FF2B5EF4-FFF2-40B4-BE49-F238E27FC236}">
                <a16:creationId xmlns:a16="http://schemas.microsoft.com/office/drawing/2014/main" id="{86C78A5A-7814-950D-E5FE-2AA46DED4A60}"/>
              </a:ext>
            </a:extLst>
          </p:cNvPr>
          <p:cNvSpPr txBox="1"/>
          <p:nvPr/>
        </p:nvSpPr>
        <p:spPr>
          <a:xfrm>
            <a:off x="2077452" y="2609895"/>
            <a:ext cx="8037096" cy="3170099"/>
          </a:xfrm>
          <a:prstGeom prst="rect">
            <a:avLst/>
          </a:prstGeom>
          <a:solidFill>
            <a:schemeClr val="bg1"/>
          </a:solidFill>
          <a:ln>
            <a:solidFill>
              <a:srgbClr val="F45A24"/>
            </a:solidFill>
            <a:prstDash val="dash"/>
          </a:ln>
        </p:spPr>
        <p:txBody>
          <a:bodyPr wrap="square">
            <a:spAutoFit/>
          </a:bodyPr>
          <a:lstStyle/>
          <a:p>
            <a:pPr algn="ctr"/>
            <a:r>
              <a:rPr lang="en-GB" sz="4000" b="1" dirty="0">
                <a:solidFill>
                  <a:srgbClr val="02188A"/>
                </a:solidFill>
                <a:cs typeface="+mj-cs"/>
              </a:rPr>
              <a:t>Diversity and inclusion </a:t>
            </a:r>
          </a:p>
          <a:p>
            <a:pPr algn="ctr"/>
            <a:r>
              <a:rPr lang="en-GB" sz="4000" b="1" dirty="0">
                <a:solidFill>
                  <a:srgbClr val="02188A"/>
                </a:solidFill>
                <a:cs typeface="+mj-cs"/>
              </a:rPr>
              <a:t>European Union</a:t>
            </a:r>
          </a:p>
          <a:p>
            <a:pPr marL="571500" indent="-571500" algn="ctr">
              <a:buFontTx/>
              <a:buChar char="-"/>
            </a:pPr>
            <a:endParaRPr lang="en-GB" sz="4000" b="1" dirty="0">
              <a:solidFill>
                <a:schemeClr val="bg1"/>
              </a:solidFill>
              <a:cs typeface="+mj-cs"/>
            </a:endParaRPr>
          </a:p>
          <a:p>
            <a:pPr marL="571500" indent="-571500" algn="ctr">
              <a:buFontTx/>
              <a:buChar char="-"/>
            </a:pPr>
            <a:endParaRPr lang="en-US" sz="4000" b="1" dirty="0">
              <a:solidFill>
                <a:srgbClr val="FB5C25"/>
              </a:solidFill>
              <a:cs typeface="+mj-cs"/>
            </a:endParaRPr>
          </a:p>
          <a:p>
            <a:pPr marL="571500" indent="-571500" algn="ctr">
              <a:buFontTx/>
              <a:buChar char="-"/>
            </a:pPr>
            <a:endParaRPr lang="en-GB" sz="4000" b="1" dirty="0">
              <a:solidFill>
                <a:srgbClr val="FB5C25"/>
              </a:solidFill>
              <a:cs typeface="+mj-cs"/>
            </a:endParaRPr>
          </a:p>
        </p:txBody>
      </p:sp>
      <p:pic>
        <p:nvPicPr>
          <p:cNvPr id="13" name="Picture 12">
            <a:extLst>
              <a:ext uri="{FF2B5EF4-FFF2-40B4-BE49-F238E27FC236}">
                <a16:creationId xmlns:a16="http://schemas.microsoft.com/office/drawing/2014/main" id="{9E44AEDB-727C-22A9-0891-7ABDE46B92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5836" y="4016481"/>
            <a:ext cx="1200328" cy="1200328"/>
          </a:xfrm>
          <a:prstGeom prst="rect">
            <a:avLst/>
          </a:prstGeom>
          <a:noFill/>
        </p:spPr>
      </p:pic>
    </p:spTree>
    <p:extLst>
      <p:ext uri="{BB962C8B-B14F-4D97-AF65-F5344CB8AC3E}">
        <p14:creationId xmlns:p14="http://schemas.microsoft.com/office/powerpoint/2010/main" val="48837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E5D1E3-08E6-FC8A-7064-798D4D640CE4}"/>
              </a:ext>
            </a:extLst>
          </p:cNvPr>
          <p:cNvSpPr>
            <a:spLocks noGrp="1"/>
          </p:cNvSpPr>
          <p:nvPr>
            <p:ph type="title"/>
          </p:nvPr>
        </p:nvSpPr>
        <p:spPr/>
        <p:txBody>
          <a:bodyPr/>
          <a:lstStyle/>
          <a:p>
            <a:pPr>
              <a:lnSpc>
                <a:spcPct val="115000"/>
              </a:lnSpc>
            </a:pPr>
            <a:r>
              <a:rPr lang="en-GB" dirty="0">
                <a:latin typeface="+mn-lt"/>
                <a:ea typeface="Arial" panose="020B0604020202020204" pitchFamily="34" charset="0"/>
              </a:rPr>
              <a:t>Diversity and Inclusion in the agenda of the </a:t>
            </a:r>
            <a:r>
              <a:rPr lang="en-GB" b="1" dirty="0">
                <a:latin typeface="+mn-lt"/>
                <a:ea typeface="Arial" panose="020B0604020202020204" pitchFamily="34" charset="0"/>
              </a:rPr>
              <a:t>European Union</a:t>
            </a:r>
          </a:p>
        </p:txBody>
      </p:sp>
      <p:sp>
        <p:nvSpPr>
          <p:cNvPr id="6" name="Block Arc 5">
            <a:extLst>
              <a:ext uri="{FF2B5EF4-FFF2-40B4-BE49-F238E27FC236}">
                <a16:creationId xmlns:a16="http://schemas.microsoft.com/office/drawing/2014/main" id="{7D767FDC-FEA5-A1CA-6FB4-8ED0D9D9A965}"/>
              </a:ext>
            </a:extLst>
          </p:cNvPr>
          <p:cNvSpPr/>
          <p:nvPr/>
        </p:nvSpPr>
        <p:spPr>
          <a:xfrm>
            <a:off x="-4449956" y="715357"/>
            <a:ext cx="6015117" cy="6015117"/>
          </a:xfrm>
          <a:prstGeom prst="blockArc">
            <a:avLst>
              <a:gd name="adj1" fmla="val 18900000"/>
              <a:gd name="adj2" fmla="val 2700000"/>
              <a:gd name="adj3" fmla="val 359"/>
            </a:avLst>
          </a:prstGeom>
          <a:solidFill>
            <a:schemeClr val="accent1"/>
          </a:solid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Freeform: Shape 6">
            <a:extLst>
              <a:ext uri="{FF2B5EF4-FFF2-40B4-BE49-F238E27FC236}">
                <a16:creationId xmlns:a16="http://schemas.microsoft.com/office/drawing/2014/main" id="{F8F74671-368C-0004-56F4-DA518BB4748F}"/>
              </a:ext>
            </a:extLst>
          </p:cNvPr>
          <p:cNvSpPr/>
          <p:nvPr/>
        </p:nvSpPr>
        <p:spPr>
          <a:xfrm>
            <a:off x="1221070" y="1581150"/>
            <a:ext cx="10415470" cy="1222030"/>
          </a:xfrm>
          <a:custGeom>
            <a:avLst/>
            <a:gdLst>
              <a:gd name="connsiteX0" fmla="*/ 0 w 9507289"/>
              <a:gd name="connsiteY0" fmla="*/ 0 h 1222030"/>
              <a:gd name="connsiteX1" fmla="*/ 9507289 w 9507289"/>
              <a:gd name="connsiteY1" fmla="*/ 0 h 1222030"/>
              <a:gd name="connsiteX2" fmla="*/ 9507289 w 9507289"/>
              <a:gd name="connsiteY2" fmla="*/ 1222030 h 1222030"/>
              <a:gd name="connsiteX3" fmla="*/ 0 w 9507289"/>
              <a:gd name="connsiteY3" fmla="*/ 1222030 h 1222030"/>
              <a:gd name="connsiteX4" fmla="*/ 0 w 9507289"/>
              <a:gd name="connsiteY4" fmla="*/ 0 h 1222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7289" h="1222030">
                <a:moveTo>
                  <a:pt x="0" y="0"/>
                </a:moveTo>
                <a:lnTo>
                  <a:pt x="9507289" y="0"/>
                </a:lnTo>
                <a:lnTo>
                  <a:pt x="9507289" y="1222030"/>
                </a:lnTo>
                <a:lnTo>
                  <a:pt x="0" y="1222030"/>
                </a:lnTo>
                <a:lnTo>
                  <a:pt x="0" y="0"/>
                </a:lnTo>
                <a:close/>
              </a:path>
            </a:pathLst>
          </a:cu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09215" tIns="60960" rIns="60960" bIns="60960" numCol="1" spcCol="1270" anchor="ctr" anchorCtr="0">
            <a:noAutofit/>
          </a:bodyPr>
          <a:lstStyle/>
          <a:p>
            <a:pPr defTabSz="1066800">
              <a:lnSpc>
                <a:spcPct val="90000"/>
              </a:lnSpc>
              <a:spcBef>
                <a:spcPct val="0"/>
              </a:spcBef>
              <a:spcAft>
                <a:spcPct val="35000"/>
              </a:spcAft>
            </a:pPr>
            <a:r>
              <a:rPr lang="en-US" sz="2400" b="1" dirty="0">
                <a:solidFill>
                  <a:schemeClr val="tx1"/>
                </a:solidFill>
              </a:rPr>
              <a:t>Treaty on the Functioning of the European Union</a:t>
            </a:r>
          </a:p>
          <a:p>
            <a:pPr lvl="0" defTabSz="1066800">
              <a:lnSpc>
                <a:spcPct val="90000"/>
              </a:lnSpc>
              <a:spcBef>
                <a:spcPct val="0"/>
              </a:spcBef>
              <a:spcAft>
                <a:spcPct val="35000"/>
              </a:spcAft>
            </a:pPr>
            <a:r>
              <a:rPr lang="en-US" sz="2000" b="1" dirty="0">
                <a:solidFill>
                  <a:schemeClr val="tx1"/>
                </a:solidFill>
              </a:rPr>
              <a:t>Article 8 : </a:t>
            </a:r>
            <a:r>
              <a:rPr lang="en-US" sz="2000" i="1" dirty="0">
                <a:solidFill>
                  <a:schemeClr val="tx1"/>
                </a:solidFill>
              </a:rPr>
              <a:t>”I</a:t>
            </a:r>
            <a:r>
              <a:rPr lang="en-US" sz="2000" i="1" kern="1200" dirty="0">
                <a:solidFill>
                  <a:schemeClr val="tx1"/>
                </a:solidFill>
              </a:rPr>
              <a:t>n all its activities, the Union shall aim to eliminate inequalities, and to promote equality, between men and women.”</a:t>
            </a:r>
          </a:p>
          <a:p>
            <a:pPr lvl="0" defTabSz="1066800">
              <a:lnSpc>
                <a:spcPct val="90000"/>
              </a:lnSpc>
              <a:spcBef>
                <a:spcPct val="0"/>
              </a:spcBef>
              <a:spcAft>
                <a:spcPct val="35000"/>
              </a:spcAft>
            </a:pPr>
            <a:r>
              <a:rPr lang="en-US" sz="2000" b="1" dirty="0">
                <a:solidFill>
                  <a:schemeClr val="tx1"/>
                </a:solidFill>
              </a:rPr>
              <a:t>Article 10: </a:t>
            </a:r>
            <a:r>
              <a:rPr lang="en-US" sz="2000" i="1" dirty="0">
                <a:solidFill>
                  <a:schemeClr val="tx1"/>
                </a:solidFill>
              </a:rPr>
              <a:t>”In defining and implementing its policies and activities, the Union shall aim to combat discrimination based on sex, racial or ethnic origin, religion or belief, disability, age or sexual orientation”</a:t>
            </a:r>
            <a:endParaRPr lang="en-US" sz="2000" i="1" kern="1200" dirty="0">
              <a:solidFill>
                <a:schemeClr val="tx1"/>
              </a:solidFill>
            </a:endParaRPr>
          </a:p>
        </p:txBody>
      </p:sp>
      <p:sp>
        <p:nvSpPr>
          <p:cNvPr id="8" name="Oval 7">
            <a:extLst>
              <a:ext uri="{FF2B5EF4-FFF2-40B4-BE49-F238E27FC236}">
                <a16:creationId xmlns:a16="http://schemas.microsoft.com/office/drawing/2014/main" id="{C3EA9F76-F4BF-6926-8D0B-05C61C949234}"/>
              </a:ext>
            </a:extLst>
          </p:cNvPr>
          <p:cNvSpPr/>
          <p:nvPr/>
        </p:nvSpPr>
        <p:spPr>
          <a:xfrm>
            <a:off x="647501" y="1633728"/>
            <a:ext cx="1116874" cy="1116874"/>
          </a:xfrm>
          <a:prstGeom prst="ellipse">
            <a:avLst/>
          </a:prstGeom>
          <a:solidFill>
            <a:schemeClr val="accent1"/>
          </a:solidFill>
          <a:ln>
            <a:solidFill>
              <a:schemeClr val="accent1"/>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 name="Freeform: Shape 8">
            <a:extLst>
              <a:ext uri="{FF2B5EF4-FFF2-40B4-BE49-F238E27FC236}">
                <a16:creationId xmlns:a16="http://schemas.microsoft.com/office/drawing/2014/main" id="{A0B660AE-6714-F500-8FC5-9BAE47ED485E}"/>
              </a:ext>
            </a:extLst>
          </p:cNvPr>
          <p:cNvSpPr/>
          <p:nvPr/>
        </p:nvSpPr>
        <p:spPr>
          <a:xfrm>
            <a:off x="1545857" y="3266493"/>
            <a:ext cx="9807943" cy="861447"/>
          </a:xfrm>
          <a:custGeom>
            <a:avLst/>
            <a:gdLst>
              <a:gd name="connsiteX0" fmla="*/ 0 w 9182502"/>
              <a:gd name="connsiteY0" fmla="*/ 0 h 1197432"/>
              <a:gd name="connsiteX1" fmla="*/ 9182502 w 9182502"/>
              <a:gd name="connsiteY1" fmla="*/ 0 h 1197432"/>
              <a:gd name="connsiteX2" fmla="*/ 9182502 w 9182502"/>
              <a:gd name="connsiteY2" fmla="*/ 1197432 h 1197432"/>
              <a:gd name="connsiteX3" fmla="*/ 0 w 9182502"/>
              <a:gd name="connsiteY3" fmla="*/ 1197432 h 1197432"/>
              <a:gd name="connsiteX4" fmla="*/ 0 w 9182502"/>
              <a:gd name="connsiteY4" fmla="*/ 0 h 119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2502" h="1197432">
                <a:moveTo>
                  <a:pt x="0" y="0"/>
                </a:moveTo>
                <a:lnTo>
                  <a:pt x="9182502" y="0"/>
                </a:lnTo>
                <a:lnTo>
                  <a:pt x="9182502" y="1197432"/>
                </a:lnTo>
                <a:lnTo>
                  <a:pt x="0" y="1197432"/>
                </a:lnTo>
                <a:lnTo>
                  <a:pt x="0" y="0"/>
                </a:lnTo>
                <a:close/>
              </a:path>
            </a:pathLst>
          </a:cu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09215"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latin typeface="+mn-lt"/>
              </a:rPr>
              <a:t>President Von der Leyen’s commitment to achieving a </a:t>
            </a:r>
            <a:r>
              <a:rPr lang="en-US" sz="2400" b="1" kern="1200" dirty="0">
                <a:solidFill>
                  <a:schemeClr val="tx1"/>
                </a:solidFill>
                <a:latin typeface="+mn-lt"/>
              </a:rPr>
              <a:t>Union of Equality</a:t>
            </a:r>
          </a:p>
        </p:txBody>
      </p:sp>
      <p:sp>
        <p:nvSpPr>
          <p:cNvPr id="10" name="Oval 9">
            <a:extLst>
              <a:ext uri="{FF2B5EF4-FFF2-40B4-BE49-F238E27FC236}">
                <a16:creationId xmlns:a16="http://schemas.microsoft.com/office/drawing/2014/main" id="{C4414F92-6937-8CCD-0840-0098279E76BB}"/>
              </a:ext>
            </a:extLst>
          </p:cNvPr>
          <p:cNvSpPr/>
          <p:nvPr/>
        </p:nvSpPr>
        <p:spPr>
          <a:xfrm>
            <a:off x="916063" y="3051813"/>
            <a:ext cx="1116874" cy="1116874"/>
          </a:xfrm>
          <a:prstGeom prst="ellipse">
            <a:avLst/>
          </a:prstGeom>
          <a:solidFill>
            <a:schemeClr val="accent1"/>
          </a:solidFill>
        </p:spPr>
        <p:style>
          <a:lnRef idx="2">
            <a:schemeClr val="accent1">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 name="Freeform: Shape 10">
            <a:extLst>
              <a:ext uri="{FF2B5EF4-FFF2-40B4-BE49-F238E27FC236}">
                <a16:creationId xmlns:a16="http://schemas.microsoft.com/office/drawing/2014/main" id="{B7C6FD86-975A-437C-BE31-BB43C020B536}"/>
              </a:ext>
            </a:extLst>
          </p:cNvPr>
          <p:cNvSpPr/>
          <p:nvPr/>
        </p:nvSpPr>
        <p:spPr>
          <a:xfrm>
            <a:off x="1221070" y="4457047"/>
            <a:ext cx="9507289" cy="1210924"/>
          </a:xfrm>
          <a:custGeom>
            <a:avLst/>
            <a:gdLst>
              <a:gd name="connsiteX0" fmla="*/ 0 w 9507289"/>
              <a:gd name="connsiteY0" fmla="*/ 0 h 1210924"/>
              <a:gd name="connsiteX1" fmla="*/ 9507289 w 9507289"/>
              <a:gd name="connsiteY1" fmla="*/ 0 h 1210924"/>
              <a:gd name="connsiteX2" fmla="*/ 9507289 w 9507289"/>
              <a:gd name="connsiteY2" fmla="*/ 1210924 h 1210924"/>
              <a:gd name="connsiteX3" fmla="*/ 0 w 9507289"/>
              <a:gd name="connsiteY3" fmla="*/ 1210924 h 1210924"/>
              <a:gd name="connsiteX4" fmla="*/ 0 w 9507289"/>
              <a:gd name="connsiteY4" fmla="*/ 0 h 1210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7289" h="1210924">
                <a:moveTo>
                  <a:pt x="0" y="0"/>
                </a:moveTo>
                <a:lnTo>
                  <a:pt x="9507289" y="0"/>
                </a:lnTo>
                <a:lnTo>
                  <a:pt x="9507289" y="1210924"/>
                </a:lnTo>
                <a:lnTo>
                  <a:pt x="0" y="1210924"/>
                </a:lnTo>
                <a:lnTo>
                  <a:pt x="0" y="0"/>
                </a:lnTo>
                <a:close/>
              </a:path>
            </a:pathLst>
          </a:cu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09215" tIns="60960" rIns="60960" bIns="60960" numCol="1" spcCol="1270" anchor="ctr" anchorCtr="0">
            <a:noAutofit/>
          </a:bodyPr>
          <a:lstStyle/>
          <a:p>
            <a:pPr lvl="0" defTabSz="1066800">
              <a:lnSpc>
                <a:spcPct val="90000"/>
              </a:lnSpc>
              <a:spcBef>
                <a:spcPct val="0"/>
              </a:spcBef>
              <a:spcAft>
                <a:spcPct val="35000"/>
              </a:spcAft>
            </a:pPr>
            <a:r>
              <a:rPr lang="en-US" sz="2400" b="1" dirty="0" err="1">
                <a:solidFill>
                  <a:schemeClr val="tx1"/>
                </a:solidFill>
                <a:ea typeface="Arial" panose="020B0604020202020204" pitchFamily="34" charset="0"/>
              </a:rPr>
              <a:t>Hadja</a:t>
            </a:r>
            <a:r>
              <a:rPr lang="en-US" sz="2400" b="1" dirty="0">
                <a:solidFill>
                  <a:schemeClr val="tx1"/>
                </a:solidFill>
                <a:ea typeface="Arial" panose="020B0604020202020204" pitchFamily="34" charset="0"/>
              </a:rPr>
              <a:t> </a:t>
            </a:r>
            <a:r>
              <a:rPr lang="en-US" sz="2400" b="1" dirty="0" err="1">
                <a:solidFill>
                  <a:schemeClr val="tx1"/>
                </a:solidFill>
                <a:ea typeface="Arial" panose="020B0604020202020204" pitchFamily="34" charset="0"/>
              </a:rPr>
              <a:t>Lahbib’s</a:t>
            </a:r>
            <a:r>
              <a:rPr lang="en-US" sz="2400" b="1" dirty="0">
                <a:solidFill>
                  <a:schemeClr val="tx1"/>
                </a:solidFill>
                <a:ea typeface="Arial" panose="020B0604020202020204" pitchFamily="34" charset="0"/>
              </a:rPr>
              <a:t> </a:t>
            </a:r>
            <a:r>
              <a:rPr lang="en-US" sz="2400" b="1" kern="1200" dirty="0">
                <a:solidFill>
                  <a:schemeClr val="tx1"/>
                </a:solidFill>
                <a:ea typeface="Arial" panose="020B0604020202020204" pitchFamily="34" charset="0"/>
              </a:rPr>
              <a:t>portfolio</a:t>
            </a:r>
            <a:r>
              <a:rPr lang="en-US" sz="2400" kern="1200" dirty="0">
                <a:ea typeface="Arial" panose="020B0604020202020204" pitchFamily="34" charset="0"/>
              </a:rPr>
              <a:t>:</a:t>
            </a:r>
            <a:endParaRPr lang="en-US" sz="2400" kern="1200" dirty="0">
              <a:solidFill>
                <a:schemeClr val="tx1"/>
              </a:solidFill>
              <a:ea typeface="Arial" panose="020B0604020202020204" pitchFamily="34" charset="0"/>
            </a:endParaRPr>
          </a:p>
          <a:p>
            <a:pPr marL="457200" lvl="0" indent="-457200" algn="l" defTabSz="1066800">
              <a:lnSpc>
                <a:spcPct val="90000"/>
              </a:lnSpc>
              <a:spcBef>
                <a:spcPct val="0"/>
              </a:spcBef>
              <a:spcAft>
                <a:spcPct val="35000"/>
              </a:spcAft>
              <a:buFont typeface="Arial" panose="020B0604020202020204" pitchFamily="34" charset="0"/>
              <a:buChar char="•"/>
            </a:pPr>
            <a:r>
              <a:rPr lang="fr-BE" sz="2400" kern="1200" dirty="0" err="1">
                <a:solidFill>
                  <a:schemeClr val="tx1"/>
                </a:solidFill>
                <a:ea typeface="Arial" panose="020B0604020202020204" pitchFamily="34" charset="0"/>
              </a:rPr>
              <a:t>Preparedness</a:t>
            </a:r>
            <a:r>
              <a:rPr lang="fr-BE" sz="2400" kern="1200" dirty="0">
                <a:solidFill>
                  <a:schemeClr val="tx1"/>
                </a:solidFill>
                <a:ea typeface="Arial" panose="020B0604020202020204" pitchFamily="34" charset="0"/>
              </a:rPr>
              <a:t> and Crisis Management</a:t>
            </a:r>
          </a:p>
          <a:p>
            <a:pPr marL="457200" lvl="0" indent="-457200" algn="l" defTabSz="1066800">
              <a:lnSpc>
                <a:spcPct val="90000"/>
              </a:lnSpc>
              <a:spcBef>
                <a:spcPct val="0"/>
              </a:spcBef>
              <a:spcAft>
                <a:spcPct val="35000"/>
              </a:spcAft>
              <a:buFont typeface="Arial" panose="020B0604020202020204" pitchFamily="34" charset="0"/>
              <a:buChar char="•"/>
            </a:pPr>
            <a:r>
              <a:rPr lang="fr-BE" sz="2400" kern="1200" dirty="0" err="1">
                <a:solidFill>
                  <a:schemeClr val="tx1"/>
                </a:solidFill>
                <a:ea typeface="Arial" panose="020B0604020202020204" pitchFamily="34" charset="0"/>
              </a:rPr>
              <a:t>Equality</a:t>
            </a:r>
            <a:r>
              <a:rPr lang="fr-BE" sz="2400" kern="1200" dirty="0">
                <a:solidFill>
                  <a:schemeClr val="tx1"/>
                </a:solidFill>
                <a:ea typeface="Arial" panose="020B0604020202020204" pitchFamily="34" charset="0"/>
              </a:rPr>
              <a:t> </a:t>
            </a:r>
            <a:endParaRPr lang="en-US" sz="2400" kern="1200" dirty="0">
              <a:solidFill>
                <a:schemeClr val="tx1"/>
              </a:solidFill>
            </a:endParaRPr>
          </a:p>
        </p:txBody>
      </p:sp>
      <p:sp>
        <p:nvSpPr>
          <p:cNvPr id="12" name="Oval 11">
            <a:extLst>
              <a:ext uri="{FF2B5EF4-FFF2-40B4-BE49-F238E27FC236}">
                <a16:creationId xmlns:a16="http://schemas.microsoft.com/office/drawing/2014/main" id="{E9DE9DDA-C266-C2B9-2326-318F8476607C}"/>
              </a:ext>
            </a:extLst>
          </p:cNvPr>
          <p:cNvSpPr/>
          <p:nvPr/>
        </p:nvSpPr>
        <p:spPr>
          <a:xfrm>
            <a:off x="618339" y="4504072"/>
            <a:ext cx="1116874" cy="1116874"/>
          </a:xfrm>
          <a:prstGeom prst="ellipse">
            <a:avLst/>
          </a:prstGeom>
          <a:solidFill>
            <a:schemeClr val="accent1"/>
          </a:solidFill>
        </p:spPr>
        <p:style>
          <a:lnRef idx="2">
            <a:schemeClr val="accent1">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3719544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4145" y="1620669"/>
            <a:ext cx="6058040" cy="4029854"/>
          </a:xfrm>
        </p:spPr>
        <p:txBody>
          <a:bodyPr/>
          <a:lstStyle/>
          <a:p>
            <a:pPr>
              <a:lnSpc>
                <a:spcPct val="107000"/>
              </a:lnSpc>
              <a:spcAft>
                <a:spcPts val="800"/>
              </a:spcAft>
            </a:pPr>
            <a:r>
              <a:rPr lang="en-GB" sz="2800" dirty="0">
                <a:solidFill>
                  <a:schemeClr val="tx1"/>
                </a:solidFill>
                <a:effectLst/>
                <a:latin typeface="Calibri" panose="020F0502020204030204" pitchFamily="34" charset="0"/>
                <a:ea typeface="Calibri" panose="020F0502020204030204" pitchFamily="34" charset="0"/>
                <a:cs typeface="Arial" panose="020B0604020202020204" pitchFamily="34" charset="0"/>
              </a:rPr>
              <a:t>“Building a fairer and more inclusive Union free from discrimination will be a </a:t>
            </a:r>
            <a:r>
              <a:rPr lang="en-GB" sz="2800" b="1" dirty="0">
                <a:solidFill>
                  <a:schemeClr val="tx1"/>
                </a:solidFill>
                <a:effectLst/>
                <a:latin typeface="Calibri" panose="020F0502020204030204" pitchFamily="34" charset="0"/>
                <a:ea typeface="Calibri" panose="020F0502020204030204" pitchFamily="34" charset="0"/>
                <a:cs typeface="Arial" panose="020B0604020202020204" pitchFamily="34" charset="0"/>
              </a:rPr>
              <a:t>Team Europe effort</a:t>
            </a:r>
            <a:r>
              <a:rPr lang="en-GB" sz="28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I will therefore work closely with all Commissioners to mainstream equality and non-discrimination in all EU policies with the help of the task force on equality.”</a:t>
            </a:r>
          </a:p>
        </p:txBody>
      </p:sp>
      <p:sp>
        <p:nvSpPr>
          <p:cNvPr id="4" name="Title 4">
            <a:extLst>
              <a:ext uri="{FF2B5EF4-FFF2-40B4-BE49-F238E27FC236}">
                <a16:creationId xmlns:a16="http://schemas.microsoft.com/office/drawing/2014/main" id="{E44CED1B-634F-BD88-36BF-30E4BC2031D5}"/>
              </a:ext>
            </a:extLst>
          </p:cNvPr>
          <p:cNvSpPr txBox="1">
            <a:spLocks/>
          </p:cNvSpPr>
          <p:nvPr/>
        </p:nvSpPr>
        <p:spPr>
          <a:xfrm>
            <a:off x="284145" y="365126"/>
            <a:ext cx="10792350" cy="436152"/>
          </a:xfrm>
          <a:prstGeom prst="rect">
            <a:avLst/>
          </a:prstGeom>
        </p:spPr>
        <p:txBody>
          <a:bodyPr/>
          <a:lstStyle>
            <a:lvl1pPr>
              <a:lnSpc>
                <a:spcPct val="115000"/>
              </a:lnSpc>
              <a:spcBef>
                <a:spcPct val="0"/>
              </a:spcBef>
              <a:buNone/>
              <a:defRPr sz="2800" b="1">
                <a:solidFill>
                  <a:srgbClr val="02188A"/>
                </a:solidFill>
                <a:ea typeface="Arial" panose="020B0604020202020204" pitchFamily="34" charset="0"/>
                <a:cs typeface="+mj-cs"/>
              </a:defRPr>
            </a:lvl1pPr>
          </a:lstStyle>
          <a:p>
            <a:r>
              <a:rPr lang="en-GB" dirty="0"/>
              <a:t>Diversity and Inclusion in the agenda of the European Union</a:t>
            </a:r>
          </a:p>
        </p:txBody>
      </p:sp>
      <p:sp>
        <p:nvSpPr>
          <p:cNvPr id="6" name="TextBox 5">
            <a:extLst>
              <a:ext uri="{FF2B5EF4-FFF2-40B4-BE49-F238E27FC236}">
                <a16:creationId xmlns:a16="http://schemas.microsoft.com/office/drawing/2014/main" id="{985CD75E-7413-2FB7-6C79-073FF62C175F}"/>
              </a:ext>
            </a:extLst>
          </p:cNvPr>
          <p:cNvSpPr txBox="1"/>
          <p:nvPr/>
        </p:nvSpPr>
        <p:spPr>
          <a:xfrm>
            <a:off x="426681" y="6308208"/>
            <a:ext cx="11337690" cy="369332"/>
          </a:xfrm>
          <a:prstGeom prst="rect">
            <a:avLst/>
          </a:prstGeom>
          <a:noFill/>
        </p:spPr>
        <p:txBody>
          <a:bodyPr wrap="square">
            <a:spAutoFit/>
          </a:bodyPr>
          <a:lstStyle/>
          <a:p>
            <a:r>
              <a:rPr lang="en-US" sz="1800" dirty="0">
                <a:solidFill>
                  <a:schemeClr val="tx1"/>
                </a:solidFill>
              </a:rPr>
              <a:t>Extract from Hearing of HADJA LAHBIB – Commissioner for Preparedness and Crisis Management; Equality – 06/11/24  </a:t>
            </a:r>
            <a:endParaRPr lang="en-GB" sz="1800" dirty="0">
              <a:solidFill>
                <a:schemeClr val="tx1"/>
              </a:solidFill>
            </a:endParaRPr>
          </a:p>
        </p:txBody>
      </p:sp>
      <p:pic>
        <p:nvPicPr>
          <p:cNvPr id="5" name="Picture 4" descr="A person sitting at a desk with a microphone">
            <a:extLst>
              <a:ext uri="{FF2B5EF4-FFF2-40B4-BE49-F238E27FC236}">
                <a16:creationId xmlns:a16="http://schemas.microsoft.com/office/drawing/2014/main" id="{E1C699E1-1FEA-B221-281C-99AFA89DA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2655" y="2029537"/>
            <a:ext cx="5031716" cy="2798925"/>
          </a:xfrm>
          <a:prstGeom prst="rect">
            <a:avLst/>
          </a:prstGeom>
        </p:spPr>
      </p:pic>
    </p:spTree>
    <p:extLst>
      <p:ext uri="{BB962C8B-B14F-4D97-AF65-F5344CB8AC3E}">
        <p14:creationId xmlns:p14="http://schemas.microsoft.com/office/powerpoint/2010/main" val="2838330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5D92B5-13DF-9748-88E6-12CCB82FFDA1}"/>
              </a:ext>
            </a:extLst>
          </p:cNvPr>
          <p:cNvPicPr>
            <a:picLocks noChangeAspect="1"/>
          </p:cNvPicPr>
          <p:nvPr/>
        </p:nvPicPr>
        <p:blipFill>
          <a:blip r:embed="rId3" cstate="print">
            <a:alphaModFix amt="41000"/>
            <a:extLst>
              <a:ext uri="{BEBA8EAE-BF5A-486C-A8C5-ECC9F3942E4B}">
                <a14:imgProps xmlns:a14="http://schemas.microsoft.com/office/drawing/2010/main">
                  <a14:imgLayer r:embed="rId4">
                    <a14:imgEffect>
                      <a14:sharpenSoften amount="9000"/>
                    </a14:imgEffect>
                    <a14:imgEffect>
                      <a14:saturation sat="86000"/>
                    </a14:imgEffect>
                    <a14:imgEffect>
                      <a14:brightnessContrast bright="-4000" contrast="-3000"/>
                    </a14:imgEffect>
                  </a14:imgLayer>
                </a14:imgProps>
              </a:ext>
              <a:ext uri="{28A0092B-C50C-407E-A947-70E740481C1C}">
                <a14:useLocalDpi xmlns:a14="http://schemas.microsoft.com/office/drawing/2010/main" val="0"/>
              </a:ext>
            </a:extLst>
          </a:blip>
          <a:stretch>
            <a:fillRect/>
          </a:stretch>
        </p:blipFill>
        <p:spPr>
          <a:xfrm>
            <a:off x="-1" y="0"/>
            <a:ext cx="10289515" cy="6858000"/>
          </a:xfrm>
          <a:prstGeom prst="rect">
            <a:avLst/>
          </a:prstGeom>
          <a:effectLst>
            <a:outerShdw dist="50800" dir="4800000" sx="1000" sy="1000" algn="ctr" rotWithShape="0">
              <a:srgbClr val="000000">
                <a:alpha val="55000"/>
              </a:srgbClr>
            </a:outerShdw>
          </a:effectLst>
        </p:spPr>
      </p:pic>
      <p:sp>
        <p:nvSpPr>
          <p:cNvPr id="8" name="TextBox 7">
            <a:extLst>
              <a:ext uri="{FF2B5EF4-FFF2-40B4-BE49-F238E27FC236}">
                <a16:creationId xmlns:a16="http://schemas.microsoft.com/office/drawing/2014/main" id="{86C78A5A-7814-950D-E5FE-2AA46DED4A60}"/>
              </a:ext>
            </a:extLst>
          </p:cNvPr>
          <p:cNvSpPr txBox="1"/>
          <p:nvPr/>
        </p:nvSpPr>
        <p:spPr>
          <a:xfrm>
            <a:off x="2077452" y="2551837"/>
            <a:ext cx="8037096" cy="3170099"/>
          </a:xfrm>
          <a:prstGeom prst="rect">
            <a:avLst/>
          </a:prstGeom>
          <a:solidFill>
            <a:schemeClr val="bg1"/>
          </a:solidFill>
          <a:ln>
            <a:solidFill>
              <a:srgbClr val="F45A24"/>
            </a:solidFill>
            <a:prstDash val="dash"/>
          </a:ln>
        </p:spPr>
        <p:txBody>
          <a:bodyPr wrap="square">
            <a:spAutoFit/>
          </a:bodyPr>
          <a:lstStyle/>
          <a:p>
            <a:pPr algn="ctr"/>
            <a:r>
              <a:rPr lang="en-GB" sz="4000" b="1" dirty="0">
                <a:solidFill>
                  <a:srgbClr val="02188A"/>
                </a:solidFill>
                <a:cs typeface="+mj-cs"/>
              </a:rPr>
              <a:t>Diversity and inclusion </a:t>
            </a:r>
          </a:p>
          <a:p>
            <a:pPr algn="ctr"/>
            <a:r>
              <a:rPr lang="en-GB" sz="4000" b="1" dirty="0">
                <a:solidFill>
                  <a:srgbClr val="02188A"/>
                </a:solidFill>
                <a:cs typeface="+mj-cs"/>
              </a:rPr>
              <a:t>DG ECHO</a:t>
            </a:r>
          </a:p>
          <a:p>
            <a:pPr algn="ctr"/>
            <a:endParaRPr lang="en-GB" sz="4000" b="1" dirty="0">
              <a:solidFill>
                <a:srgbClr val="FB5C25"/>
              </a:solidFill>
              <a:cs typeface="+mj-cs"/>
            </a:endParaRPr>
          </a:p>
          <a:p>
            <a:pPr algn="ctr"/>
            <a:endParaRPr lang="en-GB" sz="4000" b="1" dirty="0">
              <a:solidFill>
                <a:srgbClr val="FB5C25"/>
              </a:solidFill>
              <a:cs typeface="+mj-cs"/>
            </a:endParaRPr>
          </a:p>
          <a:p>
            <a:pPr algn="ctr"/>
            <a:endParaRPr lang="en-US" sz="4000" b="1" dirty="0">
              <a:solidFill>
                <a:srgbClr val="FB5C25"/>
              </a:solidFill>
              <a:cs typeface="+mj-cs"/>
            </a:endParaRPr>
          </a:p>
        </p:txBody>
      </p:sp>
      <p:pic>
        <p:nvPicPr>
          <p:cNvPr id="5" name="Picture 4">
            <a:extLst>
              <a:ext uri="{FF2B5EF4-FFF2-40B4-BE49-F238E27FC236}">
                <a16:creationId xmlns:a16="http://schemas.microsoft.com/office/drawing/2014/main" id="{A9147824-F91F-FD5E-F469-D3F659F02C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5836" y="4032523"/>
            <a:ext cx="1200328" cy="1200328"/>
          </a:xfrm>
          <a:prstGeom prst="rect">
            <a:avLst/>
          </a:prstGeom>
        </p:spPr>
      </p:pic>
    </p:spTree>
    <p:extLst>
      <p:ext uri="{BB962C8B-B14F-4D97-AF65-F5344CB8AC3E}">
        <p14:creationId xmlns:p14="http://schemas.microsoft.com/office/powerpoint/2010/main" val="3867425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FF8D6B-E858-8DAD-CB6A-77566A8CD7F6}"/>
              </a:ext>
            </a:extLst>
          </p:cNvPr>
          <p:cNvSpPr>
            <a:spLocks noGrp="1"/>
          </p:cNvSpPr>
          <p:nvPr>
            <p:ph sz="half" idx="1"/>
          </p:nvPr>
        </p:nvSpPr>
        <p:spPr>
          <a:xfrm>
            <a:off x="284145" y="1190985"/>
            <a:ext cx="6256504" cy="4747236"/>
          </a:xfrm>
        </p:spPr>
        <p:txBody>
          <a:bodyPr/>
          <a:lstStyle/>
          <a:p>
            <a:pPr>
              <a:lnSpc>
                <a:spcPct val="115000"/>
              </a:lnSpc>
            </a:pPr>
            <a:endParaRPr lang="fr-BE" sz="3600" dirty="0">
              <a:latin typeface="Manrope" panose="020B0604020202020204" charset="0"/>
              <a:ea typeface="Arial" panose="020B0604020202020204" pitchFamily="34" charset="0"/>
            </a:endParaRPr>
          </a:p>
          <a:p>
            <a:pPr marL="0" indent="0">
              <a:lnSpc>
                <a:spcPct val="115000"/>
              </a:lnSpc>
              <a:buNone/>
            </a:pPr>
            <a:endParaRPr lang="en-GB" sz="3600" dirty="0">
              <a:latin typeface="Manrope" panose="020B0604020202020204" charset="0"/>
              <a:ea typeface="Arial" panose="020B0604020202020204" pitchFamily="34" charset="0"/>
            </a:endParaRPr>
          </a:p>
        </p:txBody>
      </p:sp>
      <p:sp>
        <p:nvSpPr>
          <p:cNvPr id="5" name="Title 4">
            <a:extLst>
              <a:ext uri="{FF2B5EF4-FFF2-40B4-BE49-F238E27FC236}">
                <a16:creationId xmlns:a16="http://schemas.microsoft.com/office/drawing/2014/main" id="{FEE5D1E3-08E6-FC8A-7064-798D4D640CE4}"/>
              </a:ext>
            </a:extLst>
          </p:cNvPr>
          <p:cNvSpPr>
            <a:spLocks noGrp="1"/>
          </p:cNvSpPr>
          <p:nvPr>
            <p:ph type="title"/>
          </p:nvPr>
        </p:nvSpPr>
        <p:spPr/>
        <p:txBody>
          <a:bodyPr/>
          <a:lstStyle/>
          <a:p>
            <a:pPr>
              <a:lnSpc>
                <a:spcPct val="115000"/>
              </a:lnSpc>
            </a:pPr>
            <a:r>
              <a:rPr lang="en-GB" dirty="0">
                <a:latin typeface="+mn-lt"/>
                <a:ea typeface="Arial" panose="020B0604020202020204" pitchFamily="34" charset="0"/>
              </a:rPr>
              <a:t>Diversity and Inclusion at </a:t>
            </a:r>
            <a:r>
              <a:rPr lang="en-GB" b="1" dirty="0">
                <a:latin typeface="+mn-lt"/>
                <a:ea typeface="Arial" panose="020B0604020202020204" pitchFamily="34" charset="0"/>
              </a:rPr>
              <a:t>DG ECHO</a:t>
            </a:r>
            <a:endParaRPr lang="en-GB" dirty="0">
              <a:latin typeface="+mn-lt"/>
              <a:ea typeface="Arial" panose="020B0604020202020204" pitchFamily="34" charset="0"/>
            </a:endParaRPr>
          </a:p>
        </p:txBody>
      </p:sp>
      <p:pic>
        <p:nvPicPr>
          <p:cNvPr id="3" name="Graphic 2">
            <a:extLst>
              <a:ext uri="{FF2B5EF4-FFF2-40B4-BE49-F238E27FC236}">
                <a16:creationId xmlns:a16="http://schemas.microsoft.com/office/drawing/2014/main" id="{C14136A2-CB84-48C3-BB14-22EF96BA8D67}"/>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442309" y="2074074"/>
            <a:ext cx="3264842" cy="3264842"/>
          </a:xfrm>
          <a:prstGeom prst="rect">
            <a:avLst/>
          </a:prstGeom>
        </p:spPr>
      </p:pic>
      <p:sp>
        <p:nvSpPr>
          <p:cNvPr id="8" name="TextBox 7">
            <a:extLst>
              <a:ext uri="{FF2B5EF4-FFF2-40B4-BE49-F238E27FC236}">
                <a16:creationId xmlns:a16="http://schemas.microsoft.com/office/drawing/2014/main" id="{0406C9AF-774E-3C72-D460-6C87B7A191DF}"/>
              </a:ext>
            </a:extLst>
          </p:cNvPr>
          <p:cNvSpPr txBox="1"/>
          <p:nvPr/>
        </p:nvSpPr>
        <p:spPr>
          <a:xfrm>
            <a:off x="1339951" y="1756470"/>
            <a:ext cx="3469558" cy="369332"/>
          </a:xfrm>
          <a:prstGeom prst="rect">
            <a:avLst/>
          </a:prstGeom>
          <a:solidFill>
            <a:srgbClr val="F45A24"/>
          </a:solidFill>
        </p:spPr>
        <p:txBody>
          <a:bodyPr wrap="square">
            <a:spAutoFit/>
          </a:bodyPr>
          <a:lstStyle/>
          <a:p>
            <a:pPr lvl="0"/>
            <a:r>
              <a:rPr lang="fr-BE" sz="1800" dirty="0">
                <a:solidFill>
                  <a:schemeClr val="bg1"/>
                </a:solidFill>
              </a:rPr>
              <a:t>DG ECHO </a:t>
            </a:r>
            <a:r>
              <a:rPr lang="fr-BE" sz="1800" dirty="0" err="1">
                <a:solidFill>
                  <a:schemeClr val="bg1"/>
                </a:solidFill>
              </a:rPr>
              <a:t>Equality</a:t>
            </a:r>
            <a:r>
              <a:rPr lang="fr-BE" sz="1800" dirty="0">
                <a:solidFill>
                  <a:schemeClr val="bg1"/>
                </a:solidFill>
              </a:rPr>
              <a:t> Coordinator</a:t>
            </a:r>
            <a:endParaRPr lang="en-US" sz="1800" dirty="0">
              <a:solidFill>
                <a:schemeClr val="bg1"/>
              </a:solidFill>
            </a:endParaRPr>
          </a:p>
        </p:txBody>
      </p:sp>
      <p:sp>
        <p:nvSpPr>
          <p:cNvPr id="10" name="TextBox 9">
            <a:extLst>
              <a:ext uri="{FF2B5EF4-FFF2-40B4-BE49-F238E27FC236}">
                <a16:creationId xmlns:a16="http://schemas.microsoft.com/office/drawing/2014/main" id="{0DDBDE08-5E93-BF85-BEC7-AF070E1DB994}"/>
              </a:ext>
            </a:extLst>
          </p:cNvPr>
          <p:cNvSpPr txBox="1"/>
          <p:nvPr/>
        </p:nvSpPr>
        <p:spPr>
          <a:xfrm>
            <a:off x="1235177" y="5386173"/>
            <a:ext cx="3735029" cy="369332"/>
          </a:xfrm>
          <a:prstGeom prst="rect">
            <a:avLst/>
          </a:prstGeom>
          <a:solidFill>
            <a:srgbClr val="FB5C25"/>
          </a:solidFill>
        </p:spPr>
        <p:txBody>
          <a:bodyPr wrap="square">
            <a:spAutoFit/>
          </a:bodyPr>
          <a:lstStyle/>
          <a:p>
            <a:pPr lvl="0"/>
            <a:r>
              <a:rPr lang="fr-BE" sz="1800" dirty="0">
                <a:solidFill>
                  <a:schemeClr val="bg1"/>
                </a:solidFill>
              </a:rPr>
              <a:t>DG ECHO </a:t>
            </a:r>
            <a:r>
              <a:rPr lang="fr-BE" sz="1800" dirty="0" err="1">
                <a:solidFill>
                  <a:schemeClr val="bg1"/>
                </a:solidFill>
              </a:rPr>
              <a:t>Equality</a:t>
            </a:r>
            <a:r>
              <a:rPr lang="fr-BE" sz="1800" dirty="0">
                <a:solidFill>
                  <a:schemeClr val="bg1"/>
                </a:solidFill>
              </a:rPr>
              <a:t> </a:t>
            </a:r>
            <a:r>
              <a:rPr lang="fr-BE" sz="1800" dirty="0" err="1">
                <a:solidFill>
                  <a:schemeClr val="bg1"/>
                </a:solidFill>
              </a:rPr>
              <a:t>Working</a:t>
            </a:r>
            <a:r>
              <a:rPr lang="fr-BE" sz="1800" dirty="0">
                <a:solidFill>
                  <a:schemeClr val="bg1"/>
                </a:solidFill>
              </a:rPr>
              <a:t> Group</a:t>
            </a:r>
            <a:endParaRPr lang="en-US" sz="1800" dirty="0">
              <a:solidFill>
                <a:schemeClr val="bg1"/>
              </a:solidFill>
            </a:endParaRPr>
          </a:p>
        </p:txBody>
      </p:sp>
      <p:sp>
        <p:nvSpPr>
          <p:cNvPr id="12" name="Arrow: Right 11">
            <a:extLst>
              <a:ext uri="{FF2B5EF4-FFF2-40B4-BE49-F238E27FC236}">
                <a16:creationId xmlns:a16="http://schemas.microsoft.com/office/drawing/2014/main" id="{D702923D-4969-523E-03E5-C078561CC5D1}"/>
              </a:ext>
            </a:extLst>
          </p:cNvPr>
          <p:cNvSpPr/>
          <p:nvPr/>
        </p:nvSpPr>
        <p:spPr>
          <a:xfrm>
            <a:off x="5144174" y="3429000"/>
            <a:ext cx="783179" cy="634185"/>
          </a:xfrm>
          <a:prstGeom prst="rightArrow">
            <a:avLst>
              <a:gd name="adj1" fmla="val 50000"/>
              <a:gd name="adj2" fmla="val 46245"/>
            </a:avLst>
          </a:prstGeom>
          <a:solidFill>
            <a:srgbClr val="02188A"/>
          </a:solidFill>
          <a:ln>
            <a:solidFill>
              <a:srgbClr val="FB5C25"/>
            </a:solidFill>
          </a:ln>
          <a:effectLst>
            <a:glow rad="139700">
              <a:schemeClr val="accent2">
                <a:satMod val="175000"/>
                <a:alpha val="40000"/>
              </a:schemeClr>
            </a:glow>
            <a:outerShdw blurRad="152400" dist="317500" dir="5400000" sx="90000" sy="-19000" rotWithShape="0">
              <a:prstClr val="black">
                <a:alpha val="15000"/>
              </a:prstClr>
            </a:outerShdw>
          </a:effectLst>
          <a:scene3d>
            <a:camera prst="orthographicFront">
              <a:rot lat="0" lon="0" rev="0"/>
            </a:camera>
            <a:lightRig rig="brightRoom" dir="t">
              <a:rot lat="0" lon="0" rev="600000"/>
            </a:lightRig>
          </a:scene3d>
          <a:sp3d prstMaterial="metal">
            <a:bevelT w="38100" h="57150" prst="relaxedInset"/>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83AAD6D-3134-B0D8-93F4-C094D2866258}"/>
              </a:ext>
            </a:extLst>
          </p:cNvPr>
          <p:cNvPicPr>
            <a:picLocks noChangeAspect="1"/>
          </p:cNvPicPr>
          <p:nvPr/>
        </p:nvPicPr>
        <p:blipFill>
          <a:blip r:embed="rId5"/>
          <a:stretch>
            <a:fillRect/>
          </a:stretch>
        </p:blipFill>
        <p:spPr>
          <a:xfrm>
            <a:off x="7602583" y="2251503"/>
            <a:ext cx="2611976" cy="3686718"/>
          </a:xfrm>
          <a:prstGeom prst="rect">
            <a:avLst/>
          </a:prstGeom>
          <a:effectLst>
            <a:outerShdw blurRad="50800" dist="38100" algn="l" rotWithShape="0">
              <a:prstClr val="black">
                <a:alpha val="40000"/>
              </a:prstClr>
            </a:outerShdw>
          </a:effectLst>
        </p:spPr>
      </p:pic>
      <p:sp>
        <p:nvSpPr>
          <p:cNvPr id="11" name="TextBox 10">
            <a:extLst>
              <a:ext uri="{FF2B5EF4-FFF2-40B4-BE49-F238E27FC236}">
                <a16:creationId xmlns:a16="http://schemas.microsoft.com/office/drawing/2014/main" id="{5C4C4763-571F-BF0E-F75C-15CFC7757EDD}"/>
              </a:ext>
            </a:extLst>
          </p:cNvPr>
          <p:cNvSpPr txBox="1"/>
          <p:nvPr/>
        </p:nvSpPr>
        <p:spPr>
          <a:xfrm>
            <a:off x="7173792" y="1724879"/>
            <a:ext cx="3469558" cy="369332"/>
          </a:xfrm>
          <a:prstGeom prst="rect">
            <a:avLst/>
          </a:prstGeom>
          <a:solidFill>
            <a:srgbClr val="F45A24"/>
          </a:solidFill>
        </p:spPr>
        <p:txBody>
          <a:bodyPr wrap="square">
            <a:spAutoFit/>
          </a:bodyPr>
          <a:lstStyle/>
          <a:p>
            <a:pPr lvl="0"/>
            <a:r>
              <a:rPr lang="fr-BE" sz="1800" dirty="0">
                <a:solidFill>
                  <a:schemeClr val="bg1"/>
                </a:solidFill>
              </a:rPr>
              <a:t>DG ECHO </a:t>
            </a:r>
            <a:r>
              <a:rPr lang="fr-BE" sz="1800" dirty="0" err="1">
                <a:solidFill>
                  <a:schemeClr val="bg1"/>
                </a:solidFill>
              </a:rPr>
              <a:t>Equality</a:t>
            </a:r>
            <a:r>
              <a:rPr lang="fr-BE" sz="1800" dirty="0">
                <a:solidFill>
                  <a:schemeClr val="bg1"/>
                </a:solidFill>
              </a:rPr>
              <a:t> Plan</a:t>
            </a:r>
            <a:endParaRPr lang="en-US" sz="1800" dirty="0">
              <a:solidFill>
                <a:schemeClr val="bg1"/>
              </a:solidFill>
            </a:endParaRPr>
          </a:p>
        </p:txBody>
      </p:sp>
    </p:spTree>
    <p:extLst>
      <p:ext uri="{BB962C8B-B14F-4D97-AF65-F5344CB8AC3E}">
        <p14:creationId xmlns:p14="http://schemas.microsoft.com/office/powerpoint/2010/main" val="2287792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E5D1E3-08E6-FC8A-7064-798D4D640CE4}"/>
              </a:ext>
            </a:extLst>
          </p:cNvPr>
          <p:cNvSpPr>
            <a:spLocks noGrp="1"/>
          </p:cNvSpPr>
          <p:nvPr>
            <p:ph type="title"/>
          </p:nvPr>
        </p:nvSpPr>
        <p:spPr/>
        <p:txBody>
          <a:bodyPr/>
          <a:lstStyle/>
          <a:p>
            <a:pPr>
              <a:lnSpc>
                <a:spcPct val="115000"/>
              </a:lnSpc>
            </a:pPr>
            <a:r>
              <a:rPr lang="en-GB" dirty="0">
                <a:latin typeface="+mn-lt"/>
                <a:ea typeface="Arial" panose="020B0604020202020204" pitchFamily="34" charset="0"/>
              </a:rPr>
              <a:t>Diversity and Inclusion at </a:t>
            </a:r>
            <a:r>
              <a:rPr lang="en-GB" b="1" dirty="0">
                <a:latin typeface="+mn-lt"/>
                <a:ea typeface="Arial" panose="020B0604020202020204" pitchFamily="34" charset="0"/>
              </a:rPr>
              <a:t>DG ECHO</a:t>
            </a:r>
            <a:endParaRPr lang="en-GB" dirty="0">
              <a:latin typeface="+mn-lt"/>
              <a:ea typeface="Arial" panose="020B0604020202020204" pitchFamily="34" charset="0"/>
            </a:endParaRPr>
          </a:p>
        </p:txBody>
      </p:sp>
      <p:pic>
        <p:nvPicPr>
          <p:cNvPr id="11" name="Graphic 10">
            <a:extLst>
              <a:ext uri="{FF2B5EF4-FFF2-40B4-BE49-F238E27FC236}">
                <a16:creationId xmlns:a16="http://schemas.microsoft.com/office/drawing/2014/main" id="{0518EB18-01AA-5606-385B-F8EADEDA8A85}"/>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442309" y="2074074"/>
            <a:ext cx="3264842" cy="3264842"/>
          </a:xfrm>
          <a:prstGeom prst="rect">
            <a:avLst/>
          </a:prstGeom>
        </p:spPr>
      </p:pic>
      <p:sp>
        <p:nvSpPr>
          <p:cNvPr id="13" name="TextBox 12">
            <a:extLst>
              <a:ext uri="{FF2B5EF4-FFF2-40B4-BE49-F238E27FC236}">
                <a16:creationId xmlns:a16="http://schemas.microsoft.com/office/drawing/2014/main" id="{4D30FB26-CE1C-441C-8EFF-406FC67E1AD6}"/>
              </a:ext>
            </a:extLst>
          </p:cNvPr>
          <p:cNvSpPr txBox="1"/>
          <p:nvPr/>
        </p:nvSpPr>
        <p:spPr>
          <a:xfrm>
            <a:off x="1339951" y="1756470"/>
            <a:ext cx="3469558" cy="369332"/>
          </a:xfrm>
          <a:prstGeom prst="rect">
            <a:avLst/>
          </a:prstGeom>
          <a:solidFill>
            <a:srgbClr val="F45A24"/>
          </a:solidFill>
        </p:spPr>
        <p:txBody>
          <a:bodyPr wrap="square">
            <a:spAutoFit/>
          </a:bodyPr>
          <a:lstStyle/>
          <a:p>
            <a:pPr lvl="0"/>
            <a:r>
              <a:rPr lang="fr-BE" sz="1800" dirty="0">
                <a:solidFill>
                  <a:schemeClr val="bg1"/>
                </a:solidFill>
              </a:rPr>
              <a:t>DG ECHO </a:t>
            </a:r>
            <a:r>
              <a:rPr lang="fr-BE" sz="1800" dirty="0" err="1">
                <a:solidFill>
                  <a:schemeClr val="bg1"/>
                </a:solidFill>
              </a:rPr>
              <a:t>Equality</a:t>
            </a:r>
            <a:r>
              <a:rPr lang="fr-BE" sz="1800" dirty="0">
                <a:solidFill>
                  <a:schemeClr val="bg1"/>
                </a:solidFill>
              </a:rPr>
              <a:t> Coordinator</a:t>
            </a:r>
            <a:endParaRPr lang="en-US" sz="1800" dirty="0">
              <a:solidFill>
                <a:schemeClr val="bg1"/>
              </a:solidFill>
            </a:endParaRPr>
          </a:p>
        </p:txBody>
      </p:sp>
      <p:sp>
        <p:nvSpPr>
          <p:cNvPr id="14" name="TextBox 13">
            <a:extLst>
              <a:ext uri="{FF2B5EF4-FFF2-40B4-BE49-F238E27FC236}">
                <a16:creationId xmlns:a16="http://schemas.microsoft.com/office/drawing/2014/main" id="{CE4BC940-C632-E593-AAAC-3B6DBEA57B8D}"/>
              </a:ext>
            </a:extLst>
          </p:cNvPr>
          <p:cNvSpPr txBox="1"/>
          <p:nvPr/>
        </p:nvSpPr>
        <p:spPr>
          <a:xfrm>
            <a:off x="1235177" y="5386173"/>
            <a:ext cx="3735029" cy="369332"/>
          </a:xfrm>
          <a:prstGeom prst="rect">
            <a:avLst/>
          </a:prstGeom>
          <a:solidFill>
            <a:srgbClr val="FB5C25"/>
          </a:solidFill>
        </p:spPr>
        <p:txBody>
          <a:bodyPr wrap="square">
            <a:spAutoFit/>
          </a:bodyPr>
          <a:lstStyle/>
          <a:p>
            <a:pPr lvl="0"/>
            <a:r>
              <a:rPr lang="fr-BE" sz="1800" dirty="0">
                <a:solidFill>
                  <a:schemeClr val="bg1"/>
                </a:solidFill>
              </a:rPr>
              <a:t>DG ECHO </a:t>
            </a:r>
            <a:r>
              <a:rPr lang="fr-BE" sz="1800" dirty="0" err="1">
                <a:solidFill>
                  <a:schemeClr val="bg1"/>
                </a:solidFill>
              </a:rPr>
              <a:t>Equality</a:t>
            </a:r>
            <a:r>
              <a:rPr lang="fr-BE" sz="1800" dirty="0">
                <a:solidFill>
                  <a:schemeClr val="bg1"/>
                </a:solidFill>
              </a:rPr>
              <a:t> </a:t>
            </a:r>
            <a:r>
              <a:rPr lang="fr-BE" sz="1800" dirty="0" err="1">
                <a:solidFill>
                  <a:schemeClr val="bg1"/>
                </a:solidFill>
              </a:rPr>
              <a:t>Working</a:t>
            </a:r>
            <a:r>
              <a:rPr lang="fr-BE" sz="1800" dirty="0">
                <a:solidFill>
                  <a:schemeClr val="bg1"/>
                </a:solidFill>
              </a:rPr>
              <a:t> Group</a:t>
            </a:r>
            <a:endParaRPr lang="en-US" sz="1800" dirty="0">
              <a:solidFill>
                <a:schemeClr val="bg1"/>
              </a:solidFill>
            </a:endParaRPr>
          </a:p>
        </p:txBody>
      </p:sp>
      <p:sp>
        <p:nvSpPr>
          <p:cNvPr id="15" name="Arrow: Right 14">
            <a:extLst>
              <a:ext uri="{FF2B5EF4-FFF2-40B4-BE49-F238E27FC236}">
                <a16:creationId xmlns:a16="http://schemas.microsoft.com/office/drawing/2014/main" id="{D0A6DE4E-3102-CDD9-EE78-81EFD913B35F}"/>
              </a:ext>
            </a:extLst>
          </p:cNvPr>
          <p:cNvSpPr/>
          <p:nvPr/>
        </p:nvSpPr>
        <p:spPr>
          <a:xfrm>
            <a:off x="5144174" y="3429000"/>
            <a:ext cx="783179" cy="634185"/>
          </a:xfrm>
          <a:prstGeom prst="rightArrow">
            <a:avLst>
              <a:gd name="adj1" fmla="val 50000"/>
              <a:gd name="adj2" fmla="val 46245"/>
            </a:avLst>
          </a:prstGeom>
          <a:solidFill>
            <a:srgbClr val="02188A"/>
          </a:solidFill>
          <a:ln>
            <a:solidFill>
              <a:srgbClr val="FB5C25"/>
            </a:solidFill>
          </a:ln>
          <a:effectLst>
            <a:glow rad="139700">
              <a:schemeClr val="accent2">
                <a:satMod val="175000"/>
                <a:alpha val="40000"/>
              </a:schemeClr>
            </a:glow>
            <a:outerShdw blurRad="152400" dist="317500" dir="5400000" sx="90000" sy="-19000" rotWithShape="0">
              <a:prstClr val="black">
                <a:alpha val="15000"/>
              </a:prstClr>
            </a:outerShdw>
          </a:effectLst>
          <a:scene3d>
            <a:camera prst="orthographicFront">
              <a:rot lat="0" lon="0" rev="0"/>
            </a:camera>
            <a:lightRig rig="brightRoom" dir="t">
              <a:rot lat="0" lon="0" rev="600000"/>
            </a:lightRig>
          </a:scene3d>
          <a:sp3d prstMaterial="metal">
            <a:bevelT w="38100" h="57150" prst="relaxedInset"/>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graphicFrame>
        <p:nvGraphicFramePr>
          <p:cNvPr id="3" name="Diagram 2">
            <a:extLst>
              <a:ext uri="{FF2B5EF4-FFF2-40B4-BE49-F238E27FC236}">
                <a16:creationId xmlns:a16="http://schemas.microsoft.com/office/drawing/2014/main" id="{CB0BEEC4-632B-5A2B-D9CB-0275D68032F2}"/>
              </a:ext>
            </a:extLst>
          </p:cNvPr>
          <p:cNvGraphicFramePr/>
          <p:nvPr>
            <p:extLst>
              <p:ext uri="{D42A27DB-BD31-4B8C-83A1-F6EECF244321}">
                <p14:modId xmlns:p14="http://schemas.microsoft.com/office/powerpoint/2010/main" val="3999894273"/>
              </p:ext>
            </p:extLst>
          </p:nvPr>
        </p:nvGraphicFramePr>
        <p:xfrm>
          <a:off x="6049845" y="2221019"/>
          <a:ext cx="5026650" cy="334982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extBox 5">
            <a:extLst>
              <a:ext uri="{FF2B5EF4-FFF2-40B4-BE49-F238E27FC236}">
                <a16:creationId xmlns:a16="http://schemas.microsoft.com/office/drawing/2014/main" id="{E21841C6-56CB-57B7-A833-A21BA30E9F22}"/>
              </a:ext>
            </a:extLst>
          </p:cNvPr>
          <p:cNvSpPr txBox="1"/>
          <p:nvPr/>
        </p:nvSpPr>
        <p:spPr>
          <a:xfrm>
            <a:off x="7173792" y="1724879"/>
            <a:ext cx="3469558" cy="369332"/>
          </a:xfrm>
          <a:prstGeom prst="rect">
            <a:avLst/>
          </a:prstGeom>
          <a:solidFill>
            <a:srgbClr val="F45A24"/>
          </a:solidFill>
        </p:spPr>
        <p:txBody>
          <a:bodyPr wrap="square">
            <a:spAutoFit/>
          </a:bodyPr>
          <a:lstStyle/>
          <a:p>
            <a:pPr lvl="0"/>
            <a:r>
              <a:rPr lang="fr-BE" sz="1800" dirty="0">
                <a:solidFill>
                  <a:schemeClr val="bg1"/>
                </a:solidFill>
              </a:rPr>
              <a:t>DG ECHO </a:t>
            </a:r>
            <a:r>
              <a:rPr lang="fr-BE" sz="1800" dirty="0" err="1">
                <a:solidFill>
                  <a:schemeClr val="bg1"/>
                </a:solidFill>
              </a:rPr>
              <a:t>Equality</a:t>
            </a:r>
            <a:r>
              <a:rPr lang="fr-BE" sz="1800" dirty="0">
                <a:solidFill>
                  <a:schemeClr val="bg1"/>
                </a:solidFill>
              </a:rPr>
              <a:t> Plan</a:t>
            </a:r>
            <a:endParaRPr lang="en-US" sz="1800" dirty="0">
              <a:solidFill>
                <a:schemeClr val="bg1"/>
              </a:solidFill>
            </a:endParaRPr>
          </a:p>
        </p:txBody>
      </p:sp>
    </p:spTree>
    <p:extLst>
      <p:ext uri="{BB962C8B-B14F-4D97-AF65-F5344CB8AC3E}">
        <p14:creationId xmlns:p14="http://schemas.microsoft.com/office/powerpoint/2010/main" val="71496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5025DD-C11F-04FA-5647-A0A20E36BDDD}"/>
              </a:ext>
            </a:extLst>
          </p:cNvPr>
          <p:cNvPicPr>
            <a:picLocks noChangeAspect="1"/>
          </p:cNvPicPr>
          <p:nvPr/>
        </p:nvPicPr>
        <p:blipFill>
          <a:blip r:embed="rId3">
            <a:alphaModFix amt="40000"/>
          </a:blip>
          <a:stretch>
            <a:fillRect/>
          </a:stretch>
        </p:blipFill>
        <p:spPr>
          <a:xfrm>
            <a:off x="0" y="-714"/>
            <a:ext cx="10281813" cy="6858000"/>
          </a:xfrm>
          <a:prstGeom prst="rect">
            <a:avLst/>
          </a:prstGeom>
        </p:spPr>
      </p:pic>
      <p:sp>
        <p:nvSpPr>
          <p:cNvPr id="8" name="TextBox 7">
            <a:extLst>
              <a:ext uri="{FF2B5EF4-FFF2-40B4-BE49-F238E27FC236}">
                <a16:creationId xmlns:a16="http://schemas.microsoft.com/office/drawing/2014/main" id="{86C78A5A-7814-950D-E5FE-2AA46DED4A60}"/>
              </a:ext>
            </a:extLst>
          </p:cNvPr>
          <p:cNvSpPr txBox="1"/>
          <p:nvPr/>
        </p:nvSpPr>
        <p:spPr>
          <a:xfrm>
            <a:off x="2077452" y="2551837"/>
            <a:ext cx="8037096" cy="3170099"/>
          </a:xfrm>
          <a:prstGeom prst="rect">
            <a:avLst/>
          </a:prstGeom>
          <a:solidFill>
            <a:schemeClr val="bg1"/>
          </a:solidFill>
          <a:ln>
            <a:solidFill>
              <a:srgbClr val="F45A24"/>
            </a:solidFill>
            <a:prstDash val="dash"/>
          </a:ln>
        </p:spPr>
        <p:txBody>
          <a:bodyPr wrap="square">
            <a:spAutoFit/>
          </a:bodyPr>
          <a:lstStyle/>
          <a:p>
            <a:pPr algn="ctr"/>
            <a:r>
              <a:rPr lang="en-GB" sz="4000" b="1" dirty="0">
                <a:solidFill>
                  <a:srgbClr val="02188A"/>
                </a:solidFill>
                <a:cs typeface="+mj-cs"/>
              </a:rPr>
              <a:t>Diversity and inclusion </a:t>
            </a:r>
          </a:p>
          <a:p>
            <a:pPr algn="ctr"/>
            <a:r>
              <a:rPr lang="en-GB" sz="4000" b="1" dirty="0">
                <a:solidFill>
                  <a:srgbClr val="FB5C25"/>
                </a:solidFill>
                <a:cs typeface="+mj-cs"/>
              </a:rPr>
              <a:t> </a:t>
            </a:r>
            <a:r>
              <a:rPr lang="en-US" sz="4000" b="1" dirty="0">
                <a:solidFill>
                  <a:srgbClr val="02188A"/>
                </a:solidFill>
                <a:cs typeface="+mj-cs"/>
              </a:rPr>
              <a:t>UCPKN – Training, Exercises &amp; Exchange of Experts</a:t>
            </a:r>
            <a:endParaRPr lang="en-GB" sz="4000" b="1" dirty="0">
              <a:solidFill>
                <a:srgbClr val="02188A"/>
              </a:solidFill>
              <a:cs typeface="+mj-cs"/>
            </a:endParaRPr>
          </a:p>
          <a:p>
            <a:pPr algn="ctr"/>
            <a:endParaRPr lang="en-GB" sz="4000" b="1" dirty="0">
              <a:solidFill>
                <a:srgbClr val="FB5C25"/>
              </a:solidFill>
              <a:cs typeface="+mj-cs"/>
            </a:endParaRPr>
          </a:p>
          <a:p>
            <a:pPr algn="ctr"/>
            <a:endParaRPr lang="en-US" sz="4000" b="1" dirty="0">
              <a:solidFill>
                <a:srgbClr val="FB5C25"/>
              </a:solidFill>
              <a:cs typeface="+mj-cs"/>
            </a:endParaRPr>
          </a:p>
        </p:txBody>
      </p:sp>
      <p:pic>
        <p:nvPicPr>
          <p:cNvPr id="7" name="Picture 6">
            <a:extLst>
              <a:ext uri="{FF2B5EF4-FFF2-40B4-BE49-F238E27FC236}">
                <a16:creationId xmlns:a16="http://schemas.microsoft.com/office/drawing/2014/main" id="{FFD3EE5B-F5DA-98C6-8E2B-27E68EFEFE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5836" y="4406899"/>
            <a:ext cx="1200328" cy="1200328"/>
          </a:xfrm>
          <a:prstGeom prst="rect">
            <a:avLst/>
          </a:prstGeom>
        </p:spPr>
      </p:pic>
    </p:spTree>
    <p:extLst>
      <p:ext uri="{BB962C8B-B14F-4D97-AF65-F5344CB8AC3E}">
        <p14:creationId xmlns:p14="http://schemas.microsoft.com/office/powerpoint/2010/main" val="970987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E76EE-EB05-3B9A-D583-BCFE17692F62}"/>
              </a:ext>
            </a:extLst>
          </p:cNvPr>
          <p:cNvSpPr>
            <a:spLocks noGrp="1"/>
          </p:cNvSpPr>
          <p:nvPr>
            <p:ph type="title"/>
          </p:nvPr>
        </p:nvSpPr>
        <p:spPr>
          <a:xfrm>
            <a:off x="284145" y="403226"/>
            <a:ext cx="10792350" cy="436152"/>
          </a:xfrm>
        </p:spPr>
        <p:txBody>
          <a:bodyPr/>
          <a:lstStyle/>
          <a:p>
            <a:r>
              <a:rPr lang="en-GB" sz="2800" b="1" dirty="0">
                <a:solidFill>
                  <a:srgbClr val="02188A"/>
                </a:solidFill>
                <a:latin typeface="+mn-lt"/>
                <a:cs typeface="+mj-cs"/>
              </a:rPr>
              <a:t>Diversity and inclusion in </a:t>
            </a:r>
            <a:r>
              <a:rPr lang="en-US" dirty="0">
                <a:latin typeface="+mn-lt"/>
              </a:rPr>
              <a:t>UCPKN – Training, Exercises &amp; Exchange of Experts</a:t>
            </a:r>
            <a:br>
              <a:rPr lang="en-GB" sz="2800" b="1" dirty="0">
                <a:solidFill>
                  <a:srgbClr val="FB5C25"/>
                </a:solidFill>
                <a:latin typeface="+mn-lt"/>
                <a:cs typeface="+mj-cs"/>
              </a:rPr>
            </a:br>
            <a:endParaRPr lang="en-US" dirty="0">
              <a:latin typeface="+mn-lt"/>
            </a:endParaRPr>
          </a:p>
        </p:txBody>
      </p:sp>
      <p:sp>
        <p:nvSpPr>
          <p:cNvPr id="6" name="Freeform: Shape 5">
            <a:extLst>
              <a:ext uri="{FF2B5EF4-FFF2-40B4-BE49-F238E27FC236}">
                <a16:creationId xmlns:a16="http://schemas.microsoft.com/office/drawing/2014/main" id="{39A0EA2D-7AC2-8050-9A0B-37200513FC02}"/>
              </a:ext>
            </a:extLst>
          </p:cNvPr>
          <p:cNvSpPr/>
          <p:nvPr/>
        </p:nvSpPr>
        <p:spPr>
          <a:xfrm>
            <a:off x="1312434" y="1151509"/>
            <a:ext cx="9218793" cy="2128916"/>
          </a:xfrm>
          <a:custGeom>
            <a:avLst/>
            <a:gdLst>
              <a:gd name="connsiteX0" fmla="*/ 0 w 9658194"/>
              <a:gd name="connsiteY0" fmla="*/ 0 h 2128916"/>
              <a:gd name="connsiteX1" fmla="*/ 9658194 w 9658194"/>
              <a:gd name="connsiteY1" fmla="*/ 0 h 2128916"/>
              <a:gd name="connsiteX2" fmla="*/ 9658194 w 9658194"/>
              <a:gd name="connsiteY2" fmla="*/ 2128916 h 2128916"/>
              <a:gd name="connsiteX3" fmla="*/ 0 w 9658194"/>
              <a:gd name="connsiteY3" fmla="*/ 2128916 h 2128916"/>
              <a:gd name="connsiteX4" fmla="*/ 0 w 9658194"/>
              <a:gd name="connsiteY4" fmla="*/ 0 h 2128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8194" h="2128916">
                <a:moveTo>
                  <a:pt x="0" y="0"/>
                </a:moveTo>
                <a:lnTo>
                  <a:pt x="9658194" y="0"/>
                </a:lnTo>
                <a:lnTo>
                  <a:pt x="9658194" y="2128916"/>
                </a:lnTo>
                <a:lnTo>
                  <a:pt x="0" y="2128916"/>
                </a:lnTo>
                <a:lnTo>
                  <a:pt x="0" y="0"/>
                </a:lnTo>
                <a:close/>
              </a:path>
            </a:pathLst>
          </a:custGeom>
          <a:no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09215" tIns="60960" rIns="60960" bIns="60960"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tx1"/>
                </a:solidFill>
                <a:effectLst/>
                <a:ea typeface="MS Mincho" panose="02020609040205080304" pitchFamily="49" charset="-128"/>
                <a:cs typeface="Arial" panose="020B0604020202020204" pitchFamily="34" charset="0"/>
              </a:rPr>
              <a:t>Article 13 of </a:t>
            </a:r>
            <a:r>
              <a:rPr lang="en-GB" sz="2800" kern="1200" dirty="0">
                <a:solidFill>
                  <a:schemeClr val="tx1"/>
                </a:solidFill>
                <a:effectLst/>
                <a:ea typeface="Times New Roman" panose="02020603050405020304" pitchFamily="18" charset="0"/>
                <a:cs typeface="Arial" panose="020B0604020202020204" pitchFamily="34" charset="0"/>
              </a:rPr>
              <a:t>2019</a:t>
            </a:r>
            <a:r>
              <a:rPr lang="en-US" sz="2800" kern="1200" dirty="0">
                <a:solidFill>
                  <a:schemeClr val="tx1"/>
                </a:solidFill>
                <a:effectLst/>
                <a:ea typeface="MS Mincho" panose="02020609040205080304" pitchFamily="49" charset="-128"/>
                <a:cs typeface="Arial" panose="020B0604020202020204" pitchFamily="34" charset="0"/>
              </a:rPr>
              <a:t> amendment of </a:t>
            </a:r>
            <a:r>
              <a:rPr lang="en-GB" sz="2800" kern="1200" dirty="0">
                <a:effectLst/>
                <a:ea typeface="Times New Roman" panose="02020603050405020304" pitchFamily="18" charset="0"/>
                <a:cs typeface="Arial" panose="020B0604020202020204" pitchFamily="34" charset="0"/>
                <a:hlinkClick r:id="rId3"/>
              </a:rPr>
              <a:t>Decision No 1313/2013/EU, </a:t>
            </a:r>
            <a:r>
              <a:rPr lang="en-GB" sz="2800" dirty="0">
                <a:solidFill>
                  <a:schemeClr val="tx1"/>
                </a:solidFill>
                <a:ea typeface="MS Mincho" panose="02020609040205080304" pitchFamily="49" charset="-128"/>
                <a:cs typeface="Arial" panose="020B0604020202020204" pitchFamily="34" charset="0"/>
              </a:rPr>
              <a:t>o</a:t>
            </a:r>
            <a:r>
              <a:rPr lang="en-US" sz="2800" dirty="0">
                <a:solidFill>
                  <a:schemeClr val="tx1"/>
                </a:solidFill>
                <a:ea typeface="MS Mincho" panose="02020609040205080304" pitchFamily="49" charset="-128"/>
                <a:cs typeface="Arial" panose="020B0604020202020204" pitchFamily="34" charset="0"/>
              </a:rPr>
              <a:t>n</a:t>
            </a:r>
            <a:r>
              <a:rPr lang="en-US" sz="2800" kern="1200" dirty="0">
                <a:solidFill>
                  <a:schemeClr val="tx1"/>
                </a:solidFill>
                <a:effectLst/>
                <a:ea typeface="MS Mincho" panose="02020609040205080304" pitchFamily="49" charset="-128"/>
                <a:cs typeface="Arial" panose="020B0604020202020204" pitchFamily="34" charset="0"/>
              </a:rPr>
              <a:t> </a:t>
            </a:r>
            <a:r>
              <a:rPr lang="en-US" sz="2800" b="1" kern="1200" dirty="0">
                <a:solidFill>
                  <a:schemeClr val="tx1"/>
                </a:solidFill>
                <a:effectLst/>
                <a:ea typeface="MS Mincho" panose="02020609040205080304" pitchFamily="49" charset="-128"/>
                <a:cs typeface="Arial" panose="020B0604020202020204" pitchFamily="34" charset="0"/>
              </a:rPr>
              <a:t>a </a:t>
            </a:r>
            <a:r>
              <a:rPr lang="en-US" sz="2800" b="1" i="0" kern="1200" dirty="0">
                <a:solidFill>
                  <a:schemeClr val="tx1"/>
                </a:solidFill>
              </a:rPr>
              <a:t>Union Civil Protection Mechanism</a:t>
            </a:r>
            <a:endParaRPr lang="en-US" sz="2800" kern="1200" dirty="0">
              <a:solidFill>
                <a:schemeClr val="tx1"/>
              </a:solidFill>
            </a:endParaRPr>
          </a:p>
        </p:txBody>
      </p:sp>
      <p:pic>
        <p:nvPicPr>
          <p:cNvPr id="7" name="Picture 6">
            <a:extLst>
              <a:ext uri="{FF2B5EF4-FFF2-40B4-BE49-F238E27FC236}">
                <a16:creationId xmlns:a16="http://schemas.microsoft.com/office/drawing/2014/main" id="{B49766E7-F3F8-9570-AC20-D9F8974B607D}"/>
              </a:ext>
            </a:extLst>
          </p:cNvPr>
          <p:cNvPicPr>
            <a:picLocks noChangeAspect="1"/>
          </p:cNvPicPr>
          <p:nvPr/>
        </p:nvPicPr>
        <p:blipFill>
          <a:blip r:embed="rId4"/>
          <a:stretch>
            <a:fillRect/>
          </a:stretch>
        </p:blipFill>
        <p:spPr>
          <a:xfrm>
            <a:off x="3295697" y="2750602"/>
            <a:ext cx="5600606" cy="3317954"/>
          </a:xfrm>
          <a:prstGeom prst="rect">
            <a:avLst/>
          </a:prstGeom>
        </p:spPr>
      </p:pic>
      <p:sp>
        <p:nvSpPr>
          <p:cNvPr id="11" name="Block Arc 10">
            <a:extLst>
              <a:ext uri="{FF2B5EF4-FFF2-40B4-BE49-F238E27FC236}">
                <a16:creationId xmlns:a16="http://schemas.microsoft.com/office/drawing/2014/main" id="{0AABE43C-E898-E350-994F-A547E1DC6CD9}"/>
              </a:ext>
            </a:extLst>
          </p:cNvPr>
          <p:cNvSpPr/>
          <p:nvPr/>
        </p:nvSpPr>
        <p:spPr>
          <a:xfrm>
            <a:off x="-4449956" y="715357"/>
            <a:ext cx="6015117" cy="6015117"/>
          </a:xfrm>
          <a:prstGeom prst="blockArc">
            <a:avLst>
              <a:gd name="adj1" fmla="val 18900000"/>
              <a:gd name="adj2" fmla="val 2700000"/>
              <a:gd name="adj3" fmla="val 359"/>
            </a:avLst>
          </a:prstGeom>
          <a:solidFill>
            <a:schemeClr val="accent1"/>
          </a:solid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8" name="Oval 7">
            <a:extLst>
              <a:ext uri="{FF2B5EF4-FFF2-40B4-BE49-F238E27FC236}">
                <a16:creationId xmlns:a16="http://schemas.microsoft.com/office/drawing/2014/main" id="{28030126-B534-1C08-9E72-B630E38E9C51}"/>
              </a:ext>
            </a:extLst>
          </p:cNvPr>
          <p:cNvSpPr/>
          <p:nvPr/>
        </p:nvSpPr>
        <p:spPr>
          <a:xfrm>
            <a:off x="647501" y="1633728"/>
            <a:ext cx="1116874" cy="1116874"/>
          </a:xfrm>
          <a:prstGeom prst="ellipse">
            <a:avLst/>
          </a:prstGeom>
          <a:solidFill>
            <a:schemeClr val="accent1"/>
          </a:solidFill>
          <a:ln>
            <a:solidFill>
              <a:schemeClr val="accent1"/>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1210390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EEAA1613-8966-4A9F-959C-87CE0B16F940}"/>
              </a:ext>
            </a:extLst>
          </p:cNvPr>
          <p:cNvGraphicFramePr>
            <a:graphicFrameLocks/>
          </p:cNvGraphicFramePr>
          <p:nvPr>
            <p:extLst>
              <p:ext uri="{D42A27DB-BD31-4B8C-83A1-F6EECF244321}">
                <p14:modId xmlns:p14="http://schemas.microsoft.com/office/powerpoint/2010/main" val="3810488429"/>
              </p:ext>
            </p:extLst>
          </p:nvPr>
        </p:nvGraphicFramePr>
        <p:xfrm>
          <a:off x="1428108" y="1058238"/>
          <a:ext cx="8650838" cy="4921322"/>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Straight Connector 6">
            <a:extLst>
              <a:ext uri="{FF2B5EF4-FFF2-40B4-BE49-F238E27FC236}">
                <a16:creationId xmlns:a16="http://schemas.microsoft.com/office/drawing/2014/main" id="{3E45766D-EB3A-EEE4-A709-F8CAD8D097E6}"/>
              </a:ext>
            </a:extLst>
          </p:cNvPr>
          <p:cNvCxnSpPr>
            <a:cxnSpLocks/>
          </p:cNvCxnSpPr>
          <p:nvPr/>
        </p:nvCxnSpPr>
        <p:spPr>
          <a:xfrm>
            <a:off x="4599578" y="1818526"/>
            <a:ext cx="0" cy="3363074"/>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5" name="Title 1">
            <a:extLst>
              <a:ext uri="{FF2B5EF4-FFF2-40B4-BE49-F238E27FC236}">
                <a16:creationId xmlns:a16="http://schemas.microsoft.com/office/drawing/2014/main" id="{725B22B8-A28B-92DE-B25D-8C550D1C60BA}"/>
              </a:ext>
            </a:extLst>
          </p:cNvPr>
          <p:cNvSpPr>
            <a:spLocks noGrp="1"/>
          </p:cNvSpPr>
          <p:nvPr>
            <p:ph type="title"/>
          </p:nvPr>
        </p:nvSpPr>
        <p:spPr>
          <a:xfrm>
            <a:off x="284145" y="403226"/>
            <a:ext cx="10792350" cy="436152"/>
          </a:xfrm>
        </p:spPr>
        <p:txBody>
          <a:bodyPr/>
          <a:lstStyle/>
          <a:p>
            <a:r>
              <a:rPr lang="en-GB" sz="2800" b="1" dirty="0">
                <a:solidFill>
                  <a:srgbClr val="02188A"/>
                </a:solidFill>
                <a:latin typeface="+mn-lt"/>
                <a:cs typeface="+mj-cs"/>
              </a:rPr>
              <a:t>Diversity and inclusion in </a:t>
            </a:r>
            <a:r>
              <a:rPr lang="en-US" dirty="0">
                <a:latin typeface="+mn-lt"/>
              </a:rPr>
              <a:t>UCPKN – Training, Exercises &amp; Exchange of Experts</a:t>
            </a:r>
            <a:br>
              <a:rPr lang="en-GB" sz="2800" b="1" dirty="0">
                <a:solidFill>
                  <a:srgbClr val="FB5C25"/>
                </a:solidFill>
                <a:latin typeface="+mn-lt"/>
                <a:cs typeface="+mj-cs"/>
              </a:rPr>
            </a:br>
            <a:endParaRPr lang="en-US" dirty="0">
              <a:latin typeface="+mn-lt"/>
            </a:endParaRPr>
          </a:p>
        </p:txBody>
      </p:sp>
    </p:spTree>
    <p:extLst>
      <p:ext uri="{BB962C8B-B14F-4D97-AF65-F5344CB8AC3E}">
        <p14:creationId xmlns:p14="http://schemas.microsoft.com/office/powerpoint/2010/main" val="48204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hart 19">
            <a:extLst>
              <a:ext uri="{FF2B5EF4-FFF2-40B4-BE49-F238E27FC236}">
                <a16:creationId xmlns:a16="http://schemas.microsoft.com/office/drawing/2014/main" id="{1EDFA1E8-5C13-4DCC-AD96-ACE5BF45271E}"/>
              </a:ext>
            </a:extLst>
          </p:cNvPr>
          <p:cNvGraphicFramePr>
            <a:graphicFrameLocks/>
          </p:cNvGraphicFramePr>
          <p:nvPr>
            <p:extLst>
              <p:ext uri="{D42A27DB-BD31-4B8C-83A1-F6EECF244321}">
                <p14:modId xmlns:p14="http://schemas.microsoft.com/office/powerpoint/2010/main" val="3955816656"/>
              </p:ext>
            </p:extLst>
          </p:nvPr>
        </p:nvGraphicFramePr>
        <p:xfrm>
          <a:off x="1450347" y="951271"/>
          <a:ext cx="8637550" cy="4955458"/>
        </p:xfrm>
        <a:graphic>
          <a:graphicData uri="http://schemas.openxmlformats.org/drawingml/2006/chart">
            <c:chart xmlns:c="http://schemas.openxmlformats.org/drawingml/2006/chart" xmlns:r="http://schemas.openxmlformats.org/officeDocument/2006/relationships" r:id="rId3"/>
          </a:graphicData>
        </a:graphic>
      </p:graphicFrame>
      <p:cxnSp>
        <p:nvCxnSpPr>
          <p:cNvPr id="2" name="Straight Connector 1">
            <a:extLst>
              <a:ext uri="{FF2B5EF4-FFF2-40B4-BE49-F238E27FC236}">
                <a16:creationId xmlns:a16="http://schemas.microsoft.com/office/drawing/2014/main" id="{A89EA179-6FC8-53DC-E2B1-EC604A5B49E3}"/>
              </a:ext>
            </a:extLst>
          </p:cNvPr>
          <p:cNvCxnSpPr>
            <a:cxnSpLocks/>
          </p:cNvCxnSpPr>
          <p:nvPr/>
        </p:nvCxnSpPr>
        <p:spPr>
          <a:xfrm>
            <a:off x="4620126" y="1729409"/>
            <a:ext cx="0" cy="3349487"/>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3" name="Title 1">
            <a:extLst>
              <a:ext uri="{FF2B5EF4-FFF2-40B4-BE49-F238E27FC236}">
                <a16:creationId xmlns:a16="http://schemas.microsoft.com/office/drawing/2014/main" id="{81005350-92EF-56A4-BA10-1317E6572A71}"/>
              </a:ext>
            </a:extLst>
          </p:cNvPr>
          <p:cNvSpPr>
            <a:spLocks noGrp="1"/>
          </p:cNvSpPr>
          <p:nvPr>
            <p:ph type="title"/>
          </p:nvPr>
        </p:nvSpPr>
        <p:spPr>
          <a:xfrm>
            <a:off x="284145" y="403226"/>
            <a:ext cx="10792350" cy="436152"/>
          </a:xfrm>
        </p:spPr>
        <p:txBody>
          <a:bodyPr/>
          <a:lstStyle/>
          <a:p>
            <a:r>
              <a:rPr lang="en-GB" sz="2800" b="1" dirty="0">
                <a:solidFill>
                  <a:srgbClr val="02188A"/>
                </a:solidFill>
                <a:latin typeface="+mn-lt"/>
                <a:cs typeface="+mj-cs"/>
              </a:rPr>
              <a:t>Diversity and inclusion in </a:t>
            </a:r>
            <a:r>
              <a:rPr lang="en-US" dirty="0">
                <a:latin typeface="+mn-lt"/>
              </a:rPr>
              <a:t>UCPKN – Training, Exercises &amp; Exchange of Experts</a:t>
            </a:r>
            <a:br>
              <a:rPr lang="en-GB" sz="2800" b="1" dirty="0">
                <a:solidFill>
                  <a:srgbClr val="FB5C25"/>
                </a:solidFill>
                <a:latin typeface="+mn-lt"/>
                <a:cs typeface="+mj-cs"/>
              </a:rPr>
            </a:br>
            <a:endParaRPr lang="en-US" dirty="0">
              <a:latin typeface="+mn-lt"/>
            </a:endParaRPr>
          </a:p>
        </p:txBody>
      </p:sp>
    </p:spTree>
    <p:extLst>
      <p:ext uri="{BB962C8B-B14F-4D97-AF65-F5344CB8AC3E}">
        <p14:creationId xmlns:p14="http://schemas.microsoft.com/office/powerpoint/2010/main" val="95297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573A4C1F-F4FB-46F0-9E59-06E752F4FD9F}"/>
              </a:ext>
            </a:extLst>
          </p:cNvPr>
          <p:cNvGraphicFramePr>
            <a:graphicFrameLocks/>
          </p:cNvGraphicFramePr>
          <p:nvPr>
            <p:extLst>
              <p:ext uri="{D42A27DB-BD31-4B8C-83A1-F6EECF244321}">
                <p14:modId xmlns:p14="http://schemas.microsoft.com/office/powerpoint/2010/main" val="4121090982"/>
              </p:ext>
            </p:extLst>
          </p:nvPr>
        </p:nvGraphicFramePr>
        <p:xfrm>
          <a:off x="1344706" y="846772"/>
          <a:ext cx="8896573" cy="5164455"/>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Connector 3">
            <a:extLst>
              <a:ext uri="{FF2B5EF4-FFF2-40B4-BE49-F238E27FC236}">
                <a16:creationId xmlns:a16="http://schemas.microsoft.com/office/drawing/2014/main" id="{398A1A9C-4735-9D66-C675-97866D055641}"/>
              </a:ext>
            </a:extLst>
          </p:cNvPr>
          <p:cNvCxnSpPr>
            <a:cxnSpLocks/>
          </p:cNvCxnSpPr>
          <p:nvPr/>
        </p:nvCxnSpPr>
        <p:spPr>
          <a:xfrm>
            <a:off x="3566130" y="1546411"/>
            <a:ext cx="0" cy="370063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8" name="Title 1">
            <a:extLst>
              <a:ext uri="{FF2B5EF4-FFF2-40B4-BE49-F238E27FC236}">
                <a16:creationId xmlns:a16="http://schemas.microsoft.com/office/drawing/2014/main" id="{B0665359-AAE7-C06A-B0C1-05564ABAA10F}"/>
              </a:ext>
            </a:extLst>
          </p:cNvPr>
          <p:cNvSpPr>
            <a:spLocks noGrp="1"/>
          </p:cNvSpPr>
          <p:nvPr>
            <p:ph type="title"/>
          </p:nvPr>
        </p:nvSpPr>
        <p:spPr>
          <a:xfrm>
            <a:off x="284145" y="403226"/>
            <a:ext cx="10792350" cy="436152"/>
          </a:xfrm>
        </p:spPr>
        <p:txBody>
          <a:bodyPr/>
          <a:lstStyle/>
          <a:p>
            <a:r>
              <a:rPr lang="en-GB" sz="2800" b="1" dirty="0">
                <a:solidFill>
                  <a:srgbClr val="02188A"/>
                </a:solidFill>
                <a:latin typeface="+mn-lt"/>
                <a:cs typeface="+mj-cs"/>
              </a:rPr>
              <a:t>Diversity and inclusion in </a:t>
            </a:r>
            <a:r>
              <a:rPr lang="en-US" dirty="0">
                <a:latin typeface="+mn-lt"/>
              </a:rPr>
              <a:t>UCPKN – Training, Exercises &amp; Exchange of Experts</a:t>
            </a:r>
            <a:br>
              <a:rPr lang="en-GB" sz="2800" b="1" dirty="0">
                <a:solidFill>
                  <a:srgbClr val="FB5C25"/>
                </a:solidFill>
                <a:latin typeface="+mn-lt"/>
                <a:cs typeface="+mj-cs"/>
              </a:rPr>
            </a:br>
            <a:endParaRPr lang="en-US" dirty="0">
              <a:latin typeface="+mn-lt"/>
            </a:endParaRPr>
          </a:p>
        </p:txBody>
      </p:sp>
    </p:spTree>
    <p:extLst>
      <p:ext uri="{BB962C8B-B14F-4D97-AF65-F5344CB8AC3E}">
        <p14:creationId xmlns:p14="http://schemas.microsoft.com/office/powerpoint/2010/main" val="239255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47D602DF-0325-4CE4-A09D-F7F0F29E5789}"/>
              </a:ext>
            </a:extLst>
          </p:cNvPr>
          <p:cNvGraphicFramePr>
            <a:graphicFrameLocks/>
          </p:cNvGraphicFramePr>
          <p:nvPr>
            <p:extLst>
              <p:ext uri="{D42A27DB-BD31-4B8C-83A1-F6EECF244321}">
                <p14:modId xmlns:p14="http://schemas.microsoft.com/office/powerpoint/2010/main" val="91440730"/>
              </p:ext>
            </p:extLst>
          </p:nvPr>
        </p:nvGraphicFramePr>
        <p:xfrm>
          <a:off x="1333948" y="848677"/>
          <a:ext cx="9090212" cy="516064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a:extLst>
              <a:ext uri="{FF2B5EF4-FFF2-40B4-BE49-F238E27FC236}">
                <a16:creationId xmlns:a16="http://schemas.microsoft.com/office/drawing/2014/main" id="{D444AFED-D10F-5745-3FF6-88B91AAC3D39}"/>
              </a:ext>
            </a:extLst>
          </p:cNvPr>
          <p:cNvCxnSpPr>
            <a:cxnSpLocks/>
          </p:cNvCxnSpPr>
          <p:nvPr/>
        </p:nvCxnSpPr>
        <p:spPr>
          <a:xfrm>
            <a:off x="3566129" y="1546411"/>
            <a:ext cx="0" cy="3671048"/>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7" name="Title 1">
            <a:extLst>
              <a:ext uri="{FF2B5EF4-FFF2-40B4-BE49-F238E27FC236}">
                <a16:creationId xmlns:a16="http://schemas.microsoft.com/office/drawing/2014/main" id="{B221BEA3-0219-C400-81D9-7ABCEE9579CD}"/>
              </a:ext>
            </a:extLst>
          </p:cNvPr>
          <p:cNvSpPr>
            <a:spLocks noGrp="1"/>
          </p:cNvSpPr>
          <p:nvPr>
            <p:ph type="title"/>
          </p:nvPr>
        </p:nvSpPr>
        <p:spPr>
          <a:xfrm>
            <a:off x="284145" y="403226"/>
            <a:ext cx="10792350" cy="436152"/>
          </a:xfrm>
        </p:spPr>
        <p:txBody>
          <a:bodyPr/>
          <a:lstStyle/>
          <a:p>
            <a:r>
              <a:rPr lang="en-GB" sz="2800" b="1" dirty="0">
                <a:solidFill>
                  <a:srgbClr val="02188A"/>
                </a:solidFill>
                <a:latin typeface="+mn-lt"/>
                <a:cs typeface="+mj-cs"/>
              </a:rPr>
              <a:t>Diversity and inclusion in </a:t>
            </a:r>
            <a:r>
              <a:rPr lang="en-US" dirty="0">
                <a:latin typeface="+mn-lt"/>
              </a:rPr>
              <a:t>UCPKN – Training, Exercises &amp; Exchange of Experts</a:t>
            </a:r>
            <a:br>
              <a:rPr lang="en-GB" sz="2800" b="1" dirty="0">
                <a:solidFill>
                  <a:srgbClr val="FB5C25"/>
                </a:solidFill>
                <a:latin typeface="+mn-lt"/>
                <a:cs typeface="+mj-cs"/>
              </a:rPr>
            </a:br>
            <a:endParaRPr lang="en-US" dirty="0">
              <a:latin typeface="+mn-lt"/>
            </a:endParaRPr>
          </a:p>
        </p:txBody>
      </p:sp>
    </p:spTree>
    <p:extLst>
      <p:ext uri="{BB962C8B-B14F-4D97-AF65-F5344CB8AC3E}">
        <p14:creationId xmlns:p14="http://schemas.microsoft.com/office/powerpoint/2010/main" val="148417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221BEA3-0219-C400-81D9-7ABCEE9579CD}"/>
              </a:ext>
            </a:extLst>
          </p:cNvPr>
          <p:cNvSpPr>
            <a:spLocks noGrp="1"/>
          </p:cNvSpPr>
          <p:nvPr>
            <p:ph type="title"/>
          </p:nvPr>
        </p:nvSpPr>
        <p:spPr>
          <a:xfrm>
            <a:off x="284145" y="403226"/>
            <a:ext cx="10792350" cy="436152"/>
          </a:xfrm>
        </p:spPr>
        <p:txBody>
          <a:bodyPr/>
          <a:lstStyle/>
          <a:p>
            <a:r>
              <a:rPr lang="en-GB" sz="2800" b="1" dirty="0">
                <a:solidFill>
                  <a:srgbClr val="02188A"/>
                </a:solidFill>
                <a:latin typeface="+mn-lt"/>
                <a:cs typeface="+mj-cs"/>
              </a:rPr>
              <a:t>Diversity and inclusion in </a:t>
            </a:r>
            <a:r>
              <a:rPr lang="en-US" dirty="0">
                <a:latin typeface="+mn-lt"/>
              </a:rPr>
              <a:t>UCPKN – Training, Exercises &amp; Exchange of Experts</a:t>
            </a:r>
            <a:br>
              <a:rPr lang="en-GB" sz="2800" b="1" dirty="0">
                <a:solidFill>
                  <a:srgbClr val="FB5C25"/>
                </a:solidFill>
                <a:latin typeface="+mn-lt"/>
                <a:cs typeface="+mj-cs"/>
              </a:rPr>
            </a:br>
            <a:endParaRPr lang="en-US" dirty="0">
              <a:latin typeface="+mn-lt"/>
            </a:endParaRPr>
          </a:p>
        </p:txBody>
      </p:sp>
      <p:graphicFrame>
        <p:nvGraphicFramePr>
          <p:cNvPr id="3" name="Chart 2">
            <a:extLst>
              <a:ext uri="{FF2B5EF4-FFF2-40B4-BE49-F238E27FC236}">
                <a16:creationId xmlns:a16="http://schemas.microsoft.com/office/drawing/2014/main" id="{75569B1B-4A12-E9DF-CEC3-06D2274C6373}"/>
              </a:ext>
            </a:extLst>
          </p:cNvPr>
          <p:cNvGraphicFramePr/>
          <p:nvPr>
            <p:extLst>
              <p:ext uri="{D42A27DB-BD31-4B8C-83A1-F6EECF244321}">
                <p14:modId xmlns:p14="http://schemas.microsoft.com/office/powerpoint/2010/main" val="2870567068"/>
              </p:ext>
            </p:extLst>
          </p:nvPr>
        </p:nvGraphicFramePr>
        <p:xfrm>
          <a:off x="1127051" y="1382233"/>
          <a:ext cx="8973879" cy="455073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16378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01072ACB-3489-632D-3EF2-9B498119242F}"/>
              </a:ext>
            </a:extLst>
          </p:cNvPr>
          <p:cNvSpPr/>
          <p:nvPr/>
        </p:nvSpPr>
        <p:spPr>
          <a:xfrm>
            <a:off x="208060" y="1354180"/>
            <a:ext cx="2736129" cy="950400"/>
          </a:xfrm>
          <a:custGeom>
            <a:avLst/>
            <a:gdLst>
              <a:gd name="connsiteX0" fmla="*/ 0 w 2736129"/>
              <a:gd name="connsiteY0" fmla="*/ 0 h 950400"/>
              <a:gd name="connsiteX1" fmla="*/ 2736129 w 2736129"/>
              <a:gd name="connsiteY1" fmla="*/ 0 h 950400"/>
              <a:gd name="connsiteX2" fmla="*/ 2736129 w 2736129"/>
              <a:gd name="connsiteY2" fmla="*/ 950400 h 950400"/>
              <a:gd name="connsiteX3" fmla="*/ 0 w 2736129"/>
              <a:gd name="connsiteY3" fmla="*/ 950400 h 950400"/>
              <a:gd name="connsiteX4" fmla="*/ 0 w 2736129"/>
              <a:gd name="connsiteY4" fmla="*/ 0 h 95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6129" h="950400">
                <a:moveTo>
                  <a:pt x="0" y="0"/>
                </a:moveTo>
                <a:lnTo>
                  <a:pt x="2736129" y="0"/>
                </a:lnTo>
                <a:lnTo>
                  <a:pt x="2736129" y="950400"/>
                </a:lnTo>
                <a:lnTo>
                  <a:pt x="0" y="9504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fr-BE" sz="2400" b="1" kern="1200" dirty="0">
                <a:solidFill>
                  <a:schemeClr val="tx1"/>
                </a:solidFill>
                <a:latin typeface="+mn-lt"/>
              </a:rPr>
              <a:t>DG ECHO</a:t>
            </a:r>
          </a:p>
        </p:txBody>
      </p:sp>
      <p:sp>
        <p:nvSpPr>
          <p:cNvPr id="6" name="Left Brace 5">
            <a:extLst>
              <a:ext uri="{FF2B5EF4-FFF2-40B4-BE49-F238E27FC236}">
                <a16:creationId xmlns:a16="http://schemas.microsoft.com/office/drawing/2014/main" id="{C13D3541-88DB-30F5-F6B7-229C2E3A476E}"/>
              </a:ext>
            </a:extLst>
          </p:cNvPr>
          <p:cNvSpPr/>
          <p:nvPr/>
        </p:nvSpPr>
        <p:spPr>
          <a:xfrm>
            <a:off x="2944189" y="1354180"/>
            <a:ext cx="547225" cy="950400"/>
          </a:xfrm>
          <a:prstGeom prst="leftBrace">
            <a:avLst>
              <a:gd name="adj1" fmla="val 35000"/>
              <a:gd name="adj2" fmla="val 50000"/>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Freeform: Shape 6">
            <a:extLst>
              <a:ext uri="{FF2B5EF4-FFF2-40B4-BE49-F238E27FC236}">
                <a16:creationId xmlns:a16="http://schemas.microsoft.com/office/drawing/2014/main" id="{AAFFE5CE-BAF7-D050-5C11-79048745C316}"/>
              </a:ext>
            </a:extLst>
          </p:cNvPr>
          <p:cNvSpPr/>
          <p:nvPr/>
        </p:nvSpPr>
        <p:spPr>
          <a:xfrm>
            <a:off x="3710306" y="1354180"/>
            <a:ext cx="7442272" cy="950400"/>
          </a:xfrm>
          <a:custGeom>
            <a:avLst/>
            <a:gdLst>
              <a:gd name="connsiteX0" fmla="*/ 0 w 7442272"/>
              <a:gd name="connsiteY0" fmla="*/ 0 h 950400"/>
              <a:gd name="connsiteX1" fmla="*/ 7442272 w 7442272"/>
              <a:gd name="connsiteY1" fmla="*/ 0 h 950400"/>
              <a:gd name="connsiteX2" fmla="*/ 7442272 w 7442272"/>
              <a:gd name="connsiteY2" fmla="*/ 950400 h 950400"/>
              <a:gd name="connsiteX3" fmla="*/ 0 w 7442272"/>
              <a:gd name="connsiteY3" fmla="*/ 950400 h 950400"/>
              <a:gd name="connsiteX4" fmla="*/ 0 w 7442272"/>
              <a:gd name="connsiteY4" fmla="*/ 0 h 95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2272" h="950400">
                <a:moveTo>
                  <a:pt x="0" y="0"/>
                </a:moveTo>
                <a:lnTo>
                  <a:pt x="7442272" y="0"/>
                </a:lnTo>
                <a:lnTo>
                  <a:pt x="7442272" y="950400"/>
                </a:lnTo>
                <a:lnTo>
                  <a:pt x="0" y="950400"/>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228600" lvl="1" indent="-228600" defTabSz="889000">
              <a:lnSpc>
                <a:spcPct val="90000"/>
              </a:lnSpc>
              <a:spcBef>
                <a:spcPct val="0"/>
              </a:spcBef>
              <a:spcAft>
                <a:spcPct val="15000"/>
              </a:spcAft>
              <a:buFont typeface="Arial" panose="020B0604020202020204" pitchFamily="34" charset="0"/>
              <a:buChar char="•"/>
            </a:pPr>
            <a:r>
              <a:rPr lang="en-GB" sz="2400" dirty="0">
                <a:ea typeface="Times New Roman" panose="02020603050405020304" pitchFamily="18" charset="0"/>
                <a:cs typeface="Arial" panose="020B0604020202020204" pitchFamily="34" charset="0"/>
              </a:rPr>
              <a:t>Online module on Cultural sensitivity and Gender </a:t>
            </a:r>
            <a:endParaRPr lang="fr-BE" sz="2400" b="1" dirty="0">
              <a:solidFill>
                <a:srgbClr val="FB5C25"/>
              </a:solidFill>
            </a:endParaRPr>
          </a:p>
          <a:p>
            <a:pPr marL="228600" lvl="1" indent="-228600" algn="l" defTabSz="889000">
              <a:lnSpc>
                <a:spcPct val="90000"/>
              </a:lnSpc>
              <a:spcBef>
                <a:spcPct val="0"/>
              </a:spcBef>
              <a:spcAft>
                <a:spcPct val="15000"/>
              </a:spcAft>
              <a:buFont typeface="Arial" panose="020B0604020202020204" pitchFamily="34" charset="0"/>
              <a:buChar char="•"/>
            </a:pPr>
            <a:r>
              <a:rPr lang="fr-BE" sz="2400" kern="1200" dirty="0" err="1"/>
              <a:t>Selection</a:t>
            </a:r>
            <a:r>
              <a:rPr lang="fr-BE" sz="2400" kern="1200" dirty="0"/>
              <a:t> of participants to </a:t>
            </a:r>
            <a:r>
              <a:rPr lang="fr-BE" sz="2400" kern="1200" dirty="0" err="1"/>
              <a:t>exercises</a:t>
            </a:r>
            <a:endParaRPr lang="fr-BE" sz="2400" b="1" kern="1200" dirty="0">
              <a:solidFill>
                <a:srgbClr val="FB5C25"/>
              </a:solidFill>
            </a:endParaRPr>
          </a:p>
        </p:txBody>
      </p:sp>
      <p:sp>
        <p:nvSpPr>
          <p:cNvPr id="8" name="Freeform: Shape 7">
            <a:extLst>
              <a:ext uri="{FF2B5EF4-FFF2-40B4-BE49-F238E27FC236}">
                <a16:creationId xmlns:a16="http://schemas.microsoft.com/office/drawing/2014/main" id="{D3C4ECD3-5E58-33F5-504B-26009015FD5A}"/>
              </a:ext>
            </a:extLst>
          </p:cNvPr>
          <p:cNvSpPr/>
          <p:nvPr/>
        </p:nvSpPr>
        <p:spPr>
          <a:xfrm>
            <a:off x="208060" y="2477380"/>
            <a:ext cx="2736129" cy="950400"/>
          </a:xfrm>
          <a:custGeom>
            <a:avLst/>
            <a:gdLst>
              <a:gd name="connsiteX0" fmla="*/ 0 w 2736129"/>
              <a:gd name="connsiteY0" fmla="*/ 0 h 950400"/>
              <a:gd name="connsiteX1" fmla="*/ 2736129 w 2736129"/>
              <a:gd name="connsiteY1" fmla="*/ 0 h 950400"/>
              <a:gd name="connsiteX2" fmla="*/ 2736129 w 2736129"/>
              <a:gd name="connsiteY2" fmla="*/ 950400 h 950400"/>
              <a:gd name="connsiteX3" fmla="*/ 0 w 2736129"/>
              <a:gd name="connsiteY3" fmla="*/ 950400 h 950400"/>
              <a:gd name="connsiteX4" fmla="*/ 0 w 2736129"/>
              <a:gd name="connsiteY4" fmla="*/ 0 h 95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6129" h="950400">
                <a:moveTo>
                  <a:pt x="0" y="0"/>
                </a:moveTo>
                <a:lnTo>
                  <a:pt x="2736129" y="0"/>
                </a:lnTo>
                <a:lnTo>
                  <a:pt x="2736129" y="950400"/>
                </a:lnTo>
                <a:lnTo>
                  <a:pt x="0" y="9504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fr-BE" sz="2400" b="1" kern="1200" dirty="0">
                <a:solidFill>
                  <a:schemeClr val="tx1"/>
                </a:solidFill>
                <a:latin typeface="+mn-lt"/>
              </a:rPr>
              <a:t>National Training </a:t>
            </a:r>
            <a:r>
              <a:rPr lang="fr-BE" sz="2400" b="1" kern="1200" dirty="0" err="1">
                <a:solidFill>
                  <a:schemeClr val="tx1"/>
                </a:solidFill>
                <a:latin typeface="+mn-lt"/>
              </a:rPr>
              <a:t>Coordinators</a:t>
            </a:r>
            <a:endParaRPr lang="fr-BE" sz="2400" b="1" kern="1200" dirty="0">
              <a:solidFill>
                <a:schemeClr val="tx1"/>
              </a:solidFill>
              <a:latin typeface="+mn-lt"/>
            </a:endParaRPr>
          </a:p>
        </p:txBody>
      </p:sp>
      <p:sp>
        <p:nvSpPr>
          <p:cNvPr id="9" name="Left Brace 8">
            <a:extLst>
              <a:ext uri="{FF2B5EF4-FFF2-40B4-BE49-F238E27FC236}">
                <a16:creationId xmlns:a16="http://schemas.microsoft.com/office/drawing/2014/main" id="{D1364C9D-C348-9006-0BCC-ACF53083A22F}"/>
              </a:ext>
            </a:extLst>
          </p:cNvPr>
          <p:cNvSpPr/>
          <p:nvPr/>
        </p:nvSpPr>
        <p:spPr>
          <a:xfrm>
            <a:off x="2944189" y="2477380"/>
            <a:ext cx="547225" cy="950400"/>
          </a:xfrm>
          <a:prstGeom prst="leftBrace">
            <a:avLst>
              <a:gd name="adj1" fmla="val 35000"/>
              <a:gd name="adj2" fmla="val 50000"/>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0" name="Freeform: Shape 9">
            <a:extLst>
              <a:ext uri="{FF2B5EF4-FFF2-40B4-BE49-F238E27FC236}">
                <a16:creationId xmlns:a16="http://schemas.microsoft.com/office/drawing/2014/main" id="{D29A84FF-AA93-6D10-8785-5E243D7D905A}"/>
              </a:ext>
            </a:extLst>
          </p:cNvPr>
          <p:cNvSpPr/>
          <p:nvPr/>
        </p:nvSpPr>
        <p:spPr>
          <a:xfrm>
            <a:off x="3710306" y="2477380"/>
            <a:ext cx="7442272" cy="950400"/>
          </a:xfrm>
          <a:custGeom>
            <a:avLst/>
            <a:gdLst>
              <a:gd name="connsiteX0" fmla="*/ 0 w 7442272"/>
              <a:gd name="connsiteY0" fmla="*/ 0 h 950400"/>
              <a:gd name="connsiteX1" fmla="*/ 7442272 w 7442272"/>
              <a:gd name="connsiteY1" fmla="*/ 0 h 950400"/>
              <a:gd name="connsiteX2" fmla="*/ 7442272 w 7442272"/>
              <a:gd name="connsiteY2" fmla="*/ 950400 h 950400"/>
              <a:gd name="connsiteX3" fmla="*/ 0 w 7442272"/>
              <a:gd name="connsiteY3" fmla="*/ 950400 h 950400"/>
              <a:gd name="connsiteX4" fmla="*/ 0 w 7442272"/>
              <a:gd name="connsiteY4" fmla="*/ 0 h 95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2272" h="950400">
                <a:moveTo>
                  <a:pt x="0" y="0"/>
                </a:moveTo>
                <a:lnTo>
                  <a:pt x="7442272" y="0"/>
                </a:lnTo>
                <a:lnTo>
                  <a:pt x="7442272" y="950400"/>
                </a:lnTo>
                <a:lnTo>
                  <a:pt x="0" y="950400"/>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fr-BE" sz="2400" kern="1200" dirty="0">
                <a:latin typeface="+mn-lt"/>
              </a:rPr>
              <a:t>Identification of participants to training</a:t>
            </a:r>
            <a:endParaRPr lang="fr-BE" sz="2400" b="1" kern="1200" dirty="0">
              <a:solidFill>
                <a:srgbClr val="FB5C25"/>
              </a:solidFill>
              <a:latin typeface="+mn-lt"/>
            </a:endParaRPr>
          </a:p>
        </p:txBody>
      </p:sp>
      <p:sp>
        <p:nvSpPr>
          <p:cNvPr id="11" name="Freeform: Shape 10">
            <a:extLst>
              <a:ext uri="{FF2B5EF4-FFF2-40B4-BE49-F238E27FC236}">
                <a16:creationId xmlns:a16="http://schemas.microsoft.com/office/drawing/2014/main" id="{2273491D-5C60-9EA7-C045-1EFC9E4D2432}"/>
              </a:ext>
            </a:extLst>
          </p:cNvPr>
          <p:cNvSpPr/>
          <p:nvPr/>
        </p:nvSpPr>
        <p:spPr>
          <a:xfrm>
            <a:off x="208060" y="3927280"/>
            <a:ext cx="2736129" cy="950400"/>
          </a:xfrm>
          <a:custGeom>
            <a:avLst/>
            <a:gdLst>
              <a:gd name="connsiteX0" fmla="*/ 0 w 2736129"/>
              <a:gd name="connsiteY0" fmla="*/ 0 h 950400"/>
              <a:gd name="connsiteX1" fmla="*/ 2736129 w 2736129"/>
              <a:gd name="connsiteY1" fmla="*/ 0 h 950400"/>
              <a:gd name="connsiteX2" fmla="*/ 2736129 w 2736129"/>
              <a:gd name="connsiteY2" fmla="*/ 950400 h 950400"/>
              <a:gd name="connsiteX3" fmla="*/ 0 w 2736129"/>
              <a:gd name="connsiteY3" fmla="*/ 950400 h 950400"/>
              <a:gd name="connsiteX4" fmla="*/ 0 w 2736129"/>
              <a:gd name="connsiteY4" fmla="*/ 0 h 95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6129" h="950400">
                <a:moveTo>
                  <a:pt x="0" y="0"/>
                </a:moveTo>
                <a:lnTo>
                  <a:pt x="2736129" y="0"/>
                </a:lnTo>
                <a:lnTo>
                  <a:pt x="2736129" y="950400"/>
                </a:lnTo>
                <a:lnTo>
                  <a:pt x="0" y="9504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fr-BE" sz="2400" b="1" kern="1200" dirty="0">
                <a:solidFill>
                  <a:schemeClr val="tx1"/>
                </a:solidFill>
                <a:latin typeface="+mn-lt"/>
              </a:rPr>
              <a:t>Training </a:t>
            </a:r>
            <a:r>
              <a:rPr lang="fr-BE" sz="2400" b="1" kern="1200" dirty="0" err="1">
                <a:solidFill>
                  <a:schemeClr val="tx1"/>
                </a:solidFill>
                <a:latin typeface="+mn-lt"/>
              </a:rPr>
              <a:t>Organisers</a:t>
            </a:r>
            <a:endParaRPr lang="fr-BE" sz="2400" b="1" kern="1200" dirty="0">
              <a:solidFill>
                <a:schemeClr val="tx1"/>
              </a:solidFill>
              <a:latin typeface="+mn-lt"/>
            </a:endParaRPr>
          </a:p>
        </p:txBody>
      </p:sp>
      <p:sp>
        <p:nvSpPr>
          <p:cNvPr id="12" name="Left Brace 11">
            <a:extLst>
              <a:ext uri="{FF2B5EF4-FFF2-40B4-BE49-F238E27FC236}">
                <a16:creationId xmlns:a16="http://schemas.microsoft.com/office/drawing/2014/main" id="{230F273E-FF2A-C493-E5D6-90916F9E6521}"/>
              </a:ext>
            </a:extLst>
          </p:cNvPr>
          <p:cNvSpPr/>
          <p:nvPr/>
        </p:nvSpPr>
        <p:spPr>
          <a:xfrm>
            <a:off x="2944189" y="3600580"/>
            <a:ext cx="547225" cy="1603800"/>
          </a:xfrm>
          <a:prstGeom prst="leftBrace">
            <a:avLst>
              <a:gd name="adj1" fmla="val 35000"/>
              <a:gd name="adj2" fmla="val 50000"/>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3" name="Freeform: Shape 12">
            <a:extLst>
              <a:ext uri="{FF2B5EF4-FFF2-40B4-BE49-F238E27FC236}">
                <a16:creationId xmlns:a16="http://schemas.microsoft.com/office/drawing/2014/main" id="{D7DFE203-0BD0-E3E1-3E8D-D87C71126387}"/>
              </a:ext>
            </a:extLst>
          </p:cNvPr>
          <p:cNvSpPr/>
          <p:nvPr/>
        </p:nvSpPr>
        <p:spPr>
          <a:xfrm>
            <a:off x="3710306" y="3600580"/>
            <a:ext cx="7442272" cy="1903240"/>
          </a:xfrm>
          <a:custGeom>
            <a:avLst/>
            <a:gdLst>
              <a:gd name="connsiteX0" fmla="*/ 0 w 7442272"/>
              <a:gd name="connsiteY0" fmla="*/ 0 h 2257200"/>
              <a:gd name="connsiteX1" fmla="*/ 7442272 w 7442272"/>
              <a:gd name="connsiteY1" fmla="*/ 0 h 2257200"/>
              <a:gd name="connsiteX2" fmla="*/ 7442272 w 7442272"/>
              <a:gd name="connsiteY2" fmla="*/ 2257200 h 2257200"/>
              <a:gd name="connsiteX3" fmla="*/ 0 w 7442272"/>
              <a:gd name="connsiteY3" fmla="*/ 2257200 h 2257200"/>
              <a:gd name="connsiteX4" fmla="*/ 0 w 7442272"/>
              <a:gd name="connsiteY4" fmla="*/ 0 h 22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2272" h="2257200">
                <a:moveTo>
                  <a:pt x="0" y="0"/>
                </a:moveTo>
                <a:lnTo>
                  <a:pt x="7442272" y="0"/>
                </a:lnTo>
                <a:lnTo>
                  <a:pt x="7442272" y="2257200"/>
                </a:lnTo>
                <a:lnTo>
                  <a:pt x="0" y="2257200"/>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400" kern="1200" dirty="0">
                <a:latin typeface="+mn-lt"/>
              </a:rPr>
              <a:t>Gender balance among lecturers, trainers, role players for training</a:t>
            </a:r>
            <a:endParaRPr lang="fr-BE" sz="2400" b="1" kern="1200" dirty="0">
              <a:solidFill>
                <a:srgbClr val="FB5C25"/>
              </a:solidFill>
              <a:latin typeface="+mn-lt"/>
            </a:endParaRPr>
          </a:p>
          <a:p>
            <a:pPr marL="228600" lvl="1" indent="-228600" algn="l" defTabSz="889000">
              <a:lnSpc>
                <a:spcPct val="90000"/>
              </a:lnSpc>
              <a:spcBef>
                <a:spcPct val="0"/>
              </a:spcBef>
              <a:spcAft>
                <a:spcPct val="15000"/>
              </a:spcAft>
              <a:buChar char="•"/>
            </a:pPr>
            <a:r>
              <a:rPr lang="fr-BE" sz="2400" kern="1200" dirty="0">
                <a:latin typeface="+mn-lt"/>
              </a:rPr>
              <a:t>Diversity and Inclusion </a:t>
            </a:r>
            <a:r>
              <a:rPr lang="fr-BE" sz="2400" kern="1200" dirty="0" err="1">
                <a:latin typeface="+mn-lt"/>
              </a:rPr>
              <a:t>lessons</a:t>
            </a:r>
            <a:r>
              <a:rPr lang="fr-BE" sz="2400" kern="1200" dirty="0">
                <a:latin typeface="+mn-lt"/>
              </a:rPr>
              <a:t> to </a:t>
            </a:r>
            <a:r>
              <a:rPr lang="fr-BE" sz="2400" kern="1200" dirty="0" err="1">
                <a:latin typeface="+mn-lt"/>
              </a:rPr>
              <a:t>be</a:t>
            </a:r>
            <a:r>
              <a:rPr lang="fr-BE" sz="2400" kern="1200" dirty="0">
                <a:latin typeface="+mn-lt"/>
              </a:rPr>
              <a:t> </a:t>
            </a:r>
            <a:r>
              <a:rPr lang="fr-BE" sz="2400" kern="1200" dirty="0" err="1">
                <a:latin typeface="+mn-lt"/>
              </a:rPr>
              <a:t>included</a:t>
            </a:r>
            <a:r>
              <a:rPr lang="fr-BE" sz="2400" kern="1200" dirty="0">
                <a:latin typeface="+mn-lt"/>
              </a:rPr>
              <a:t> in training courses</a:t>
            </a:r>
            <a:endParaRPr lang="fr-BE" sz="2400" b="1" kern="1200" dirty="0">
              <a:solidFill>
                <a:srgbClr val="FB5C25"/>
              </a:solidFill>
              <a:latin typeface="+mn-lt"/>
            </a:endParaRPr>
          </a:p>
          <a:p>
            <a:pPr marL="228600" lvl="1" indent="-228600" algn="l" defTabSz="889000">
              <a:lnSpc>
                <a:spcPct val="90000"/>
              </a:lnSpc>
              <a:spcBef>
                <a:spcPct val="0"/>
              </a:spcBef>
              <a:spcAft>
                <a:spcPct val="15000"/>
              </a:spcAft>
              <a:buChar char="•"/>
            </a:pPr>
            <a:r>
              <a:rPr lang="fr-BE" sz="2400" kern="1200" dirty="0" err="1">
                <a:latin typeface="+mn-lt"/>
              </a:rPr>
              <a:t>Selection</a:t>
            </a:r>
            <a:r>
              <a:rPr lang="fr-BE" sz="2400" kern="1200" dirty="0">
                <a:latin typeface="+mn-lt"/>
              </a:rPr>
              <a:t> of participants in training courses</a:t>
            </a:r>
            <a:endParaRPr lang="fr-BE" sz="2400" b="1" kern="1200" dirty="0">
              <a:solidFill>
                <a:srgbClr val="FB5C25"/>
              </a:solidFill>
              <a:latin typeface="+mn-lt"/>
            </a:endParaRPr>
          </a:p>
        </p:txBody>
      </p:sp>
      <p:sp>
        <p:nvSpPr>
          <p:cNvPr id="17" name="Title 1">
            <a:extLst>
              <a:ext uri="{FF2B5EF4-FFF2-40B4-BE49-F238E27FC236}">
                <a16:creationId xmlns:a16="http://schemas.microsoft.com/office/drawing/2014/main" id="{CF87C806-7789-04FD-4FC6-5C9414C7CDA4}"/>
              </a:ext>
            </a:extLst>
          </p:cNvPr>
          <p:cNvSpPr>
            <a:spLocks noGrp="1"/>
          </p:cNvSpPr>
          <p:nvPr>
            <p:ph type="title"/>
          </p:nvPr>
        </p:nvSpPr>
        <p:spPr>
          <a:xfrm>
            <a:off x="284145" y="403226"/>
            <a:ext cx="10792350" cy="436152"/>
          </a:xfrm>
        </p:spPr>
        <p:txBody>
          <a:bodyPr/>
          <a:lstStyle/>
          <a:p>
            <a:r>
              <a:rPr lang="en-GB" sz="2800" b="1" dirty="0">
                <a:solidFill>
                  <a:srgbClr val="02188A"/>
                </a:solidFill>
                <a:latin typeface="+mn-lt"/>
                <a:cs typeface="+mj-cs"/>
              </a:rPr>
              <a:t>Diversity and inclusion in </a:t>
            </a:r>
            <a:r>
              <a:rPr lang="en-US" dirty="0">
                <a:latin typeface="+mn-lt"/>
              </a:rPr>
              <a:t>UCPKN – Training, Exercises &amp; Exchange of Experts</a:t>
            </a:r>
            <a:br>
              <a:rPr lang="en-GB" sz="2800" b="1" dirty="0">
                <a:solidFill>
                  <a:srgbClr val="FB5C25"/>
                </a:solidFill>
                <a:latin typeface="+mn-lt"/>
                <a:cs typeface="+mj-cs"/>
              </a:rPr>
            </a:br>
            <a:endParaRPr lang="en-US" dirty="0">
              <a:latin typeface="+mn-lt"/>
            </a:endParaRPr>
          </a:p>
        </p:txBody>
      </p:sp>
    </p:spTree>
    <p:extLst>
      <p:ext uri="{BB962C8B-B14F-4D97-AF65-F5344CB8AC3E}">
        <p14:creationId xmlns:p14="http://schemas.microsoft.com/office/powerpoint/2010/main" val="122717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1000"/>
                                        <p:tgtEl>
                                          <p:spTgt spid="11"/>
                                        </p:tgtEl>
                                      </p:cBhvr>
                                    </p:animEffect>
                                    <p:anim calcmode="lin" valueType="num">
                                      <p:cBhvr>
                                        <p:cTn id="52" dur="1000" fill="hold"/>
                                        <p:tgtEl>
                                          <p:spTgt spid="11"/>
                                        </p:tgtEl>
                                        <p:attrNameLst>
                                          <p:attrName>ppt_x</p:attrName>
                                        </p:attrNameLst>
                                      </p:cBhvr>
                                      <p:tavLst>
                                        <p:tav tm="0">
                                          <p:val>
                                            <p:strVal val="#ppt_x"/>
                                          </p:val>
                                        </p:tav>
                                        <p:tav tm="100000">
                                          <p:val>
                                            <p:strVal val="#ppt_x"/>
                                          </p:val>
                                        </p:tav>
                                      </p:tavLst>
                                    </p:anim>
                                    <p:anim calcmode="lin" valueType="num">
                                      <p:cBhvr>
                                        <p:cTn id="5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p:bldP spid="9" grpId="0" animBg="1"/>
      <p:bldP spid="10" grpId="0" animBg="1"/>
      <p:bldP spid="11" grpId="0"/>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A4AD9CD-C3E9-CE85-294D-CE9F8BEF27A9}"/>
              </a:ext>
            </a:extLst>
          </p:cNvPr>
          <p:cNvPicPr>
            <a:picLocks noGrp="1" noChangeAspect="1"/>
          </p:cNvPicPr>
          <p:nvPr>
            <p:ph sz="half" idx="1"/>
          </p:nvPr>
        </p:nvPicPr>
        <p:blipFill>
          <a:blip r:embed="rId3"/>
          <a:stretch>
            <a:fillRect/>
          </a:stretch>
        </p:blipFill>
        <p:spPr>
          <a:xfrm>
            <a:off x="2147976" y="1008368"/>
            <a:ext cx="7896047" cy="4841264"/>
          </a:xfrm>
        </p:spPr>
      </p:pic>
      <p:sp>
        <p:nvSpPr>
          <p:cNvPr id="6" name="Title 1">
            <a:extLst>
              <a:ext uri="{FF2B5EF4-FFF2-40B4-BE49-F238E27FC236}">
                <a16:creationId xmlns:a16="http://schemas.microsoft.com/office/drawing/2014/main" id="{A0CC93A8-2955-7429-C9BC-9FB9A8C78DAE}"/>
              </a:ext>
            </a:extLst>
          </p:cNvPr>
          <p:cNvSpPr>
            <a:spLocks noGrp="1"/>
          </p:cNvSpPr>
          <p:nvPr>
            <p:ph type="title"/>
          </p:nvPr>
        </p:nvSpPr>
        <p:spPr>
          <a:xfrm>
            <a:off x="284145" y="403226"/>
            <a:ext cx="10792350" cy="436152"/>
          </a:xfrm>
        </p:spPr>
        <p:txBody>
          <a:bodyPr/>
          <a:lstStyle/>
          <a:p>
            <a:r>
              <a:rPr lang="en-GB" sz="2800" b="1" dirty="0">
                <a:solidFill>
                  <a:srgbClr val="02188A"/>
                </a:solidFill>
                <a:latin typeface="+mn-lt"/>
                <a:cs typeface="+mj-cs"/>
              </a:rPr>
              <a:t>Diversity and inclusion at CP forum 2024</a:t>
            </a:r>
            <a:br>
              <a:rPr lang="en-GB" sz="2800" b="1" dirty="0">
                <a:solidFill>
                  <a:srgbClr val="FB5C25"/>
                </a:solidFill>
                <a:latin typeface="+mn-lt"/>
                <a:cs typeface="+mj-cs"/>
              </a:rPr>
            </a:br>
            <a:endParaRPr lang="en-US" dirty="0">
              <a:latin typeface="+mn-lt"/>
            </a:endParaRPr>
          </a:p>
        </p:txBody>
      </p:sp>
    </p:spTree>
    <p:extLst>
      <p:ext uri="{BB962C8B-B14F-4D97-AF65-F5344CB8AC3E}">
        <p14:creationId xmlns:p14="http://schemas.microsoft.com/office/powerpoint/2010/main" val="2704304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6C78A5A-7814-950D-E5FE-2AA46DED4A60}"/>
              </a:ext>
            </a:extLst>
          </p:cNvPr>
          <p:cNvSpPr txBox="1"/>
          <p:nvPr/>
        </p:nvSpPr>
        <p:spPr>
          <a:xfrm>
            <a:off x="2077452" y="2551837"/>
            <a:ext cx="8037096" cy="3170099"/>
          </a:xfrm>
          <a:prstGeom prst="rect">
            <a:avLst/>
          </a:prstGeom>
          <a:noFill/>
          <a:ln>
            <a:solidFill>
              <a:srgbClr val="F45A24"/>
            </a:solidFill>
            <a:prstDash val="dash"/>
          </a:ln>
        </p:spPr>
        <p:txBody>
          <a:bodyPr wrap="square">
            <a:spAutoFit/>
          </a:bodyPr>
          <a:lstStyle/>
          <a:p>
            <a:pPr algn="ctr"/>
            <a:r>
              <a:rPr lang="en-GB" sz="4000" b="1" dirty="0">
                <a:solidFill>
                  <a:srgbClr val="02188A"/>
                </a:solidFill>
                <a:cs typeface="+mj-cs"/>
              </a:rPr>
              <a:t>Diversity and Inclusion </a:t>
            </a:r>
          </a:p>
          <a:p>
            <a:pPr algn="ctr"/>
            <a:r>
              <a:rPr lang="en-GB" sz="4000" b="1" dirty="0">
                <a:solidFill>
                  <a:srgbClr val="02188A"/>
                </a:solidFill>
                <a:cs typeface="+mj-cs"/>
              </a:rPr>
              <a:t> Groups discussion</a:t>
            </a:r>
          </a:p>
          <a:p>
            <a:pPr algn="ctr"/>
            <a:endParaRPr lang="en-GB" sz="4000" b="1" dirty="0">
              <a:solidFill>
                <a:srgbClr val="FB5C25"/>
              </a:solidFill>
              <a:cs typeface="+mj-cs"/>
            </a:endParaRPr>
          </a:p>
          <a:p>
            <a:pPr algn="ctr"/>
            <a:endParaRPr lang="en-GB" sz="4000" b="1" dirty="0">
              <a:solidFill>
                <a:srgbClr val="FB5C25"/>
              </a:solidFill>
              <a:cs typeface="+mj-cs"/>
            </a:endParaRPr>
          </a:p>
          <a:p>
            <a:pPr algn="ctr"/>
            <a:endParaRPr lang="en-US" sz="4000" b="1" dirty="0">
              <a:solidFill>
                <a:srgbClr val="FB5C25"/>
              </a:solidFill>
              <a:cs typeface="+mj-cs"/>
            </a:endParaRPr>
          </a:p>
        </p:txBody>
      </p:sp>
      <p:pic>
        <p:nvPicPr>
          <p:cNvPr id="7" name="Picture 6">
            <a:extLst>
              <a:ext uri="{FF2B5EF4-FFF2-40B4-BE49-F238E27FC236}">
                <a16:creationId xmlns:a16="http://schemas.microsoft.com/office/drawing/2014/main" id="{FFD3EE5B-F5DA-98C6-8E2B-27E68EFEFE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5836" y="4016481"/>
            <a:ext cx="1200328" cy="1200328"/>
          </a:xfrm>
          <a:prstGeom prst="rect">
            <a:avLst/>
          </a:prstGeom>
        </p:spPr>
      </p:pic>
    </p:spTree>
    <p:extLst>
      <p:ext uri="{BB962C8B-B14F-4D97-AF65-F5344CB8AC3E}">
        <p14:creationId xmlns:p14="http://schemas.microsoft.com/office/powerpoint/2010/main" val="2141600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FF8D6B-E858-8DAD-CB6A-77566A8CD7F6}"/>
              </a:ext>
            </a:extLst>
          </p:cNvPr>
          <p:cNvSpPr>
            <a:spLocks noGrp="1"/>
          </p:cNvSpPr>
          <p:nvPr>
            <p:ph sz="half" idx="1"/>
          </p:nvPr>
        </p:nvSpPr>
        <p:spPr>
          <a:xfrm>
            <a:off x="284144" y="1190985"/>
            <a:ext cx="10615919" cy="4351338"/>
          </a:xfrm>
        </p:spPr>
        <p:txBody>
          <a:bodyPr/>
          <a:lstStyle/>
          <a:p>
            <a:pPr marL="285750" indent="-285750">
              <a:lnSpc>
                <a:spcPct val="115000"/>
              </a:lnSpc>
              <a:buFont typeface="Arial" panose="020B0604020202020204" pitchFamily="34" charset="0"/>
              <a:buChar char="•"/>
            </a:pPr>
            <a:r>
              <a:rPr lang="en-GB" sz="3600" b="1" dirty="0">
                <a:effectLst/>
                <a:latin typeface="Manrope" panose="020B0604020202020204" charset="0"/>
                <a:ea typeface="Arial" panose="020B0604020202020204" pitchFamily="34" charset="0"/>
              </a:rPr>
              <a:t>Form groups of 3 persons (</a:t>
            </a:r>
            <a:r>
              <a:rPr lang="en-GB" sz="3600" b="1" dirty="0">
                <a:solidFill>
                  <a:srgbClr val="FB5C25"/>
                </a:solidFill>
                <a:effectLst/>
                <a:latin typeface="Manrope" panose="020B0604020202020204" charset="0"/>
                <a:ea typeface="Arial" panose="020B0604020202020204" pitchFamily="34" charset="0"/>
              </a:rPr>
              <a:t>Triads</a:t>
            </a:r>
            <a:r>
              <a:rPr lang="en-GB" sz="3600" b="1" dirty="0">
                <a:effectLst/>
                <a:latin typeface="Manrope" panose="020B0604020202020204" charset="0"/>
                <a:ea typeface="Arial" panose="020B0604020202020204" pitchFamily="34" charset="0"/>
              </a:rPr>
              <a:t>) – 3 rounds </a:t>
            </a:r>
          </a:p>
          <a:p>
            <a:pPr marL="971550" lvl="1" indent="-514350">
              <a:lnSpc>
                <a:spcPct val="115000"/>
              </a:lnSpc>
              <a:buFont typeface="+mj-lt"/>
              <a:buAutoNum type="arabicPeriod"/>
            </a:pPr>
            <a:r>
              <a:rPr lang="en-GB" sz="3200" dirty="0">
                <a:effectLst/>
                <a:latin typeface="Manrope" panose="020B0604020202020204" charset="0"/>
                <a:ea typeface="Arial" panose="020B0604020202020204" pitchFamily="34" charset="0"/>
              </a:rPr>
              <a:t>Discuss </a:t>
            </a:r>
            <a:r>
              <a:rPr lang="en-GB" sz="3200" dirty="0">
                <a:solidFill>
                  <a:srgbClr val="FB5C25"/>
                </a:solidFill>
                <a:latin typeface="Manrope" panose="020B0604020202020204" charset="0"/>
                <a:ea typeface="Arial" panose="020B0604020202020204" pitchFamily="34" charset="0"/>
              </a:rPr>
              <a:t>Question 1 </a:t>
            </a:r>
          </a:p>
          <a:p>
            <a:pPr marL="971550" lvl="1" indent="-514350">
              <a:lnSpc>
                <a:spcPct val="115000"/>
              </a:lnSpc>
              <a:buFont typeface="+mj-lt"/>
              <a:buAutoNum type="arabicPeriod"/>
            </a:pPr>
            <a:r>
              <a:rPr lang="en-GB" sz="3200" dirty="0">
                <a:latin typeface="Manrope" panose="020B0604020202020204" charset="0"/>
                <a:ea typeface="Arial" panose="020B0604020202020204" pitchFamily="34" charset="0"/>
              </a:rPr>
              <a:t>Discuss</a:t>
            </a:r>
            <a:r>
              <a:rPr lang="en-GB" sz="3200" dirty="0">
                <a:solidFill>
                  <a:srgbClr val="FB5C25"/>
                </a:solidFill>
                <a:latin typeface="Manrope" panose="020B0604020202020204" charset="0"/>
                <a:ea typeface="Arial" panose="020B0604020202020204" pitchFamily="34" charset="0"/>
              </a:rPr>
              <a:t> Question 2 </a:t>
            </a:r>
          </a:p>
          <a:p>
            <a:pPr marL="971550" lvl="1" indent="-514350">
              <a:lnSpc>
                <a:spcPct val="115000"/>
              </a:lnSpc>
              <a:buFont typeface="+mj-lt"/>
              <a:buAutoNum type="arabicPeriod"/>
            </a:pPr>
            <a:r>
              <a:rPr lang="en-GB" sz="3200" dirty="0">
                <a:latin typeface="Manrope" panose="020B0604020202020204" charset="0"/>
                <a:ea typeface="Arial" panose="020B0604020202020204" pitchFamily="34" charset="0"/>
              </a:rPr>
              <a:t>Select </a:t>
            </a:r>
            <a:r>
              <a:rPr lang="en-GB" sz="3200" dirty="0">
                <a:solidFill>
                  <a:srgbClr val="FB5C25"/>
                </a:solidFill>
                <a:latin typeface="Manrope" panose="020B0604020202020204" charset="0"/>
                <a:ea typeface="Arial" panose="020B0604020202020204" pitchFamily="34" charset="0"/>
              </a:rPr>
              <a:t>2 suggestions </a:t>
            </a:r>
            <a:r>
              <a:rPr lang="en-GB" sz="3200" dirty="0">
                <a:latin typeface="Manrope" panose="020B0604020202020204" charset="0"/>
                <a:ea typeface="Arial" panose="020B0604020202020204" pitchFamily="34" charset="0"/>
              </a:rPr>
              <a:t>to share in plenary </a:t>
            </a:r>
            <a:endParaRPr lang="en-GB" sz="3200" dirty="0">
              <a:solidFill>
                <a:srgbClr val="FB5C25"/>
              </a:solidFill>
              <a:latin typeface="Manrope" panose="020B0604020202020204" charset="0"/>
              <a:ea typeface="Arial" panose="020B0604020202020204" pitchFamily="34" charset="0"/>
            </a:endParaRPr>
          </a:p>
          <a:p>
            <a:pPr marL="285750" indent="-285750">
              <a:lnSpc>
                <a:spcPct val="115000"/>
              </a:lnSpc>
              <a:buFont typeface="Arial" panose="020B0604020202020204" pitchFamily="34" charset="0"/>
              <a:buChar char="•"/>
            </a:pPr>
            <a:r>
              <a:rPr lang="en-GB" sz="3600" b="1" dirty="0">
                <a:solidFill>
                  <a:srgbClr val="FB5C25"/>
                </a:solidFill>
                <a:latin typeface="Manrope" panose="020B0604020202020204" charset="0"/>
                <a:ea typeface="Arial" panose="020B0604020202020204" pitchFamily="34" charset="0"/>
              </a:rPr>
              <a:t>“Triad” principles</a:t>
            </a:r>
            <a:r>
              <a:rPr lang="en-GB" sz="3600" b="1" dirty="0">
                <a:latin typeface="Manrope" panose="020B0604020202020204" charset="0"/>
                <a:ea typeface="Arial" panose="020B0604020202020204" pitchFamily="34" charset="0"/>
              </a:rPr>
              <a:t>: </a:t>
            </a:r>
          </a:p>
          <a:p>
            <a:pPr marL="742950" lvl="1" indent="-285750">
              <a:lnSpc>
                <a:spcPct val="115000"/>
              </a:lnSpc>
            </a:pPr>
            <a:r>
              <a:rPr lang="en-GB" sz="3200" dirty="0">
                <a:latin typeface="Manrope" panose="020B0604020202020204" charset="0"/>
                <a:ea typeface="Arial" panose="020B0604020202020204" pitchFamily="34" charset="0"/>
              </a:rPr>
              <a:t>1 speaker (3 min per person) &amp; 2 listeners (listening actively &amp; asking sub-questions)</a:t>
            </a:r>
          </a:p>
          <a:p>
            <a:pPr marL="742950" lvl="1" indent="-285750">
              <a:lnSpc>
                <a:spcPct val="115000"/>
              </a:lnSpc>
            </a:pPr>
            <a:r>
              <a:rPr lang="en-GB" sz="3200" dirty="0">
                <a:solidFill>
                  <a:srgbClr val="F45A24"/>
                </a:solidFill>
                <a:latin typeface="Manrope" panose="020B0604020202020204" charset="0"/>
                <a:ea typeface="Arial" panose="020B0604020202020204" pitchFamily="34" charset="0"/>
              </a:rPr>
              <a:t>Self-timekeeping</a:t>
            </a:r>
          </a:p>
        </p:txBody>
      </p:sp>
      <p:sp>
        <p:nvSpPr>
          <p:cNvPr id="5" name="Title 4">
            <a:extLst>
              <a:ext uri="{FF2B5EF4-FFF2-40B4-BE49-F238E27FC236}">
                <a16:creationId xmlns:a16="http://schemas.microsoft.com/office/drawing/2014/main" id="{FEE5D1E3-08E6-FC8A-7064-798D4D640CE4}"/>
              </a:ext>
            </a:extLst>
          </p:cNvPr>
          <p:cNvSpPr>
            <a:spLocks noGrp="1"/>
          </p:cNvSpPr>
          <p:nvPr>
            <p:ph type="title"/>
          </p:nvPr>
        </p:nvSpPr>
        <p:spPr/>
        <p:txBody>
          <a:bodyPr/>
          <a:lstStyle/>
          <a:p>
            <a:r>
              <a:rPr lang="fr-BE" sz="3800" dirty="0">
                <a:latin typeface="Manrope" panose="020B0604020202020204" charset="0"/>
                <a:cs typeface="Arial" panose="020B0604020202020204" pitchFamily="34" charset="0"/>
              </a:rPr>
              <a:t>Group Discussion</a:t>
            </a:r>
            <a:endParaRPr lang="en-IE" sz="3800" b="0" dirty="0">
              <a:latin typeface="Manrope" panose="020B0604020202020204" charset="0"/>
            </a:endParaRPr>
          </a:p>
        </p:txBody>
      </p:sp>
    </p:spTree>
    <p:extLst>
      <p:ext uri="{BB962C8B-B14F-4D97-AF65-F5344CB8AC3E}">
        <p14:creationId xmlns:p14="http://schemas.microsoft.com/office/powerpoint/2010/main" val="2116161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897735" y="1376363"/>
            <a:ext cx="10677738" cy="4351338"/>
          </a:xfrm>
        </p:spPr>
        <p:txBody>
          <a:bodyPr/>
          <a:lstStyle/>
          <a:p>
            <a:pPr marL="0" indent="0">
              <a:buNone/>
            </a:pPr>
            <a:endParaRPr lang="en-IE" u="sng" dirty="0">
              <a:hlinkClick r:id="" action="ppaction://noaction"/>
            </a:endParaRPr>
          </a:p>
          <a:p>
            <a:pPr marL="0" indent="0">
              <a:buNone/>
            </a:pPr>
            <a:endParaRPr lang="en-IE" u="sng" dirty="0"/>
          </a:p>
          <a:p>
            <a:pPr marL="0" indent="0">
              <a:buNone/>
            </a:pPr>
            <a:endParaRPr lang="en-IE" u="sng" dirty="0"/>
          </a:p>
          <a:p>
            <a:endParaRPr lang="en-US" dirty="0"/>
          </a:p>
        </p:txBody>
      </p:sp>
      <p:sp>
        <p:nvSpPr>
          <p:cNvPr id="3" name="Text Placeholder 2"/>
          <p:cNvSpPr>
            <a:spLocks noGrp="1"/>
          </p:cNvSpPr>
          <p:nvPr>
            <p:ph type="body" sz="quarter" idx="10"/>
          </p:nvPr>
        </p:nvSpPr>
        <p:spPr/>
        <p:txBody>
          <a:bodyPr/>
          <a:lstStyle/>
          <a:p>
            <a:endParaRPr lang="en-IE" u="sng" dirty="0"/>
          </a:p>
          <a:p>
            <a:endParaRPr lang="en-US" dirty="0"/>
          </a:p>
        </p:txBody>
      </p:sp>
      <p:sp>
        <p:nvSpPr>
          <p:cNvPr id="2" name="Title 1"/>
          <p:cNvSpPr>
            <a:spLocks noGrp="1"/>
          </p:cNvSpPr>
          <p:nvPr>
            <p:ph type="title"/>
          </p:nvPr>
        </p:nvSpPr>
        <p:spPr/>
        <p:txBody>
          <a:bodyPr/>
          <a:lstStyle/>
          <a:p>
            <a:r>
              <a:rPr lang="en-US" sz="3800" dirty="0"/>
              <a:t>QUESTION 1:</a:t>
            </a:r>
            <a:br>
              <a:rPr lang="en-US" sz="3800" dirty="0"/>
            </a:br>
            <a:endParaRPr lang="en-US" sz="3800" dirty="0"/>
          </a:p>
        </p:txBody>
      </p:sp>
      <p:sp>
        <p:nvSpPr>
          <p:cNvPr id="4" name="Content Placeholder 1">
            <a:extLst>
              <a:ext uri="{FF2B5EF4-FFF2-40B4-BE49-F238E27FC236}">
                <a16:creationId xmlns:a16="http://schemas.microsoft.com/office/drawing/2014/main" id="{307DE3E4-3D9B-6085-5C56-1E38CBC42471}"/>
              </a:ext>
            </a:extLst>
          </p:cNvPr>
          <p:cNvSpPr txBox="1">
            <a:spLocks/>
          </p:cNvSpPr>
          <p:nvPr/>
        </p:nvSpPr>
        <p:spPr>
          <a:xfrm>
            <a:off x="284145" y="1825625"/>
            <a:ext cx="10792332"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anrop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nrop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anrop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anrop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anrop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IE" dirty="0"/>
          </a:p>
        </p:txBody>
      </p:sp>
      <p:sp>
        <p:nvSpPr>
          <p:cNvPr id="8" name="Content Placeholder 1">
            <a:extLst>
              <a:ext uri="{FF2B5EF4-FFF2-40B4-BE49-F238E27FC236}">
                <a16:creationId xmlns:a16="http://schemas.microsoft.com/office/drawing/2014/main" id="{4F9798B6-40E2-35C3-6704-89DD879E96A5}"/>
              </a:ext>
            </a:extLst>
          </p:cNvPr>
          <p:cNvSpPr txBox="1">
            <a:spLocks/>
          </p:cNvSpPr>
          <p:nvPr/>
        </p:nvSpPr>
        <p:spPr>
          <a:xfrm>
            <a:off x="408836" y="2417907"/>
            <a:ext cx="10792332" cy="34998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anrop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nrop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anrop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anrop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anrop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5000" b="1" dirty="0"/>
              <a:t>What is </a:t>
            </a:r>
            <a:r>
              <a:rPr lang="en-US" sz="5000" b="1" dirty="0">
                <a:solidFill>
                  <a:srgbClr val="FB5C25"/>
                </a:solidFill>
              </a:rPr>
              <a:t>my understanding of diversity and inclusion</a:t>
            </a:r>
            <a:r>
              <a:rPr lang="en-US" sz="5000" b="1" dirty="0"/>
              <a:t>?</a:t>
            </a:r>
          </a:p>
          <a:p>
            <a:pPr marL="0" indent="0" algn="ctr">
              <a:buFont typeface="Arial" panose="020B0604020202020204" pitchFamily="34" charset="0"/>
              <a:buNone/>
            </a:pPr>
            <a:r>
              <a:rPr lang="en-US" sz="5000" dirty="0"/>
              <a:t>(9 min – 3 min/person) </a:t>
            </a:r>
          </a:p>
          <a:p>
            <a:pPr marL="0" indent="0" algn="ctr">
              <a:buFont typeface="Arial" panose="020B0604020202020204" pitchFamily="34" charset="0"/>
              <a:buNone/>
            </a:pPr>
            <a:endParaRPr lang="en-IE" sz="6000" b="1" dirty="0"/>
          </a:p>
        </p:txBody>
      </p:sp>
    </p:spTree>
    <p:extLst>
      <p:ext uri="{BB962C8B-B14F-4D97-AF65-F5344CB8AC3E}">
        <p14:creationId xmlns:p14="http://schemas.microsoft.com/office/powerpoint/2010/main" val="107310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897735" y="1376363"/>
            <a:ext cx="10677738" cy="4351338"/>
          </a:xfrm>
        </p:spPr>
        <p:txBody>
          <a:bodyPr/>
          <a:lstStyle/>
          <a:p>
            <a:pPr marL="0" indent="0">
              <a:buNone/>
            </a:pPr>
            <a:endParaRPr lang="en-IE" u="sng" dirty="0">
              <a:hlinkClick r:id="" action="ppaction://noaction"/>
            </a:endParaRPr>
          </a:p>
          <a:p>
            <a:pPr marL="0" indent="0">
              <a:buNone/>
            </a:pPr>
            <a:endParaRPr lang="en-IE" u="sng" dirty="0"/>
          </a:p>
          <a:p>
            <a:pPr marL="0" indent="0">
              <a:buNone/>
            </a:pPr>
            <a:endParaRPr lang="en-IE" u="sng" dirty="0"/>
          </a:p>
          <a:p>
            <a:endParaRPr lang="en-US" dirty="0"/>
          </a:p>
        </p:txBody>
      </p:sp>
      <p:sp>
        <p:nvSpPr>
          <p:cNvPr id="3" name="Text Placeholder 2"/>
          <p:cNvSpPr>
            <a:spLocks noGrp="1"/>
          </p:cNvSpPr>
          <p:nvPr>
            <p:ph type="body" sz="quarter" idx="10"/>
          </p:nvPr>
        </p:nvSpPr>
        <p:spPr/>
        <p:txBody>
          <a:bodyPr/>
          <a:lstStyle/>
          <a:p>
            <a:endParaRPr lang="en-IE" u="sng" dirty="0"/>
          </a:p>
          <a:p>
            <a:endParaRPr lang="en-US" dirty="0"/>
          </a:p>
        </p:txBody>
      </p:sp>
      <p:sp>
        <p:nvSpPr>
          <p:cNvPr id="2" name="Title 1"/>
          <p:cNvSpPr>
            <a:spLocks noGrp="1"/>
          </p:cNvSpPr>
          <p:nvPr>
            <p:ph type="title"/>
          </p:nvPr>
        </p:nvSpPr>
        <p:spPr/>
        <p:txBody>
          <a:bodyPr/>
          <a:lstStyle/>
          <a:p>
            <a:r>
              <a:rPr lang="en-US" sz="3800" dirty="0"/>
              <a:t>QUESTION 2:</a:t>
            </a:r>
            <a:br>
              <a:rPr lang="en-US" sz="3800" dirty="0"/>
            </a:br>
            <a:endParaRPr lang="en-US" sz="3800" dirty="0"/>
          </a:p>
        </p:txBody>
      </p:sp>
      <p:sp>
        <p:nvSpPr>
          <p:cNvPr id="4" name="Content Placeholder 1">
            <a:extLst>
              <a:ext uri="{FF2B5EF4-FFF2-40B4-BE49-F238E27FC236}">
                <a16:creationId xmlns:a16="http://schemas.microsoft.com/office/drawing/2014/main" id="{307DE3E4-3D9B-6085-5C56-1E38CBC42471}"/>
              </a:ext>
            </a:extLst>
          </p:cNvPr>
          <p:cNvSpPr txBox="1">
            <a:spLocks/>
          </p:cNvSpPr>
          <p:nvPr/>
        </p:nvSpPr>
        <p:spPr>
          <a:xfrm>
            <a:off x="284145" y="1825625"/>
            <a:ext cx="10792332"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anrop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nrop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anrop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anrop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anrop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IE" dirty="0"/>
          </a:p>
        </p:txBody>
      </p:sp>
      <p:sp>
        <p:nvSpPr>
          <p:cNvPr id="6" name="Content Placeholder 1">
            <a:extLst>
              <a:ext uri="{FF2B5EF4-FFF2-40B4-BE49-F238E27FC236}">
                <a16:creationId xmlns:a16="http://schemas.microsoft.com/office/drawing/2014/main" id="{45985701-1E78-3712-E7A3-AF88D563C2F9}"/>
              </a:ext>
            </a:extLst>
          </p:cNvPr>
          <p:cNvSpPr txBox="1">
            <a:spLocks/>
          </p:cNvSpPr>
          <p:nvPr/>
        </p:nvSpPr>
        <p:spPr>
          <a:xfrm>
            <a:off x="408836" y="1654874"/>
            <a:ext cx="10792332" cy="115656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anrop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nrop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anrop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anrop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anrop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5000" b="1" dirty="0"/>
              <a:t>What is </a:t>
            </a:r>
            <a:r>
              <a:rPr lang="en-US" sz="5000" b="1" dirty="0">
                <a:solidFill>
                  <a:srgbClr val="FB5C25"/>
                </a:solidFill>
              </a:rPr>
              <a:t>the best way for me, as NTC, to ensure diversity and inclusion </a:t>
            </a:r>
            <a:r>
              <a:rPr lang="en-US" sz="5000" b="1" dirty="0"/>
              <a:t>in the UCPM training </a:t>
            </a:r>
            <a:r>
              <a:rPr lang="en-US" sz="5000" b="1" dirty="0" err="1"/>
              <a:t>programme</a:t>
            </a:r>
            <a:r>
              <a:rPr lang="en-US" sz="5000" b="1" dirty="0"/>
              <a:t> in my country?</a:t>
            </a:r>
          </a:p>
          <a:p>
            <a:pPr marL="0" indent="0" algn="ctr">
              <a:buNone/>
            </a:pPr>
            <a:r>
              <a:rPr lang="en-US" sz="5000" dirty="0"/>
              <a:t>(9 min – 3 min/person) </a:t>
            </a:r>
          </a:p>
          <a:p>
            <a:pPr marL="0" indent="0" algn="ctr">
              <a:buFont typeface="Arial" panose="020B0604020202020204" pitchFamily="34" charset="0"/>
              <a:buNone/>
            </a:pPr>
            <a:endParaRPr lang="en-IE" sz="5000" b="1" dirty="0"/>
          </a:p>
        </p:txBody>
      </p:sp>
    </p:spTree>
    <p:extLst>
      <p:ext uri="{BB962C8B-B14F-4D97-AF65-F5344CB8AC3E}">
        <p14:creationId xmlns:p14="http://schemas.microsoft.com/office/powerpoint/2010/main" val="27650103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897735" y="1376363"/>
            <a:ext cx="10792332" cy="3755707"/>
          </a:xfrm>
        </p:spPr>
        <p:txBody>
          <a:bodyPr/>
          <a:lstStyle/>
          <a:p>
            <a:pPr marL="0" indent="0" algn="ctr">
              <a:spcAft>
                <a:spcPts val="600"/>
              </a:spcAft>
              <a:buNone/>
            </a:pPr>
            <a:r>
              <a:rPr lang="en-US" sz="4400" b="1" dirty="0">
                <a:latin typeface="Manrope" panose="020B0604020202020204" charset="0"/>
              </a:rPr>
              <a:t>Based on your exchanges: </a:t>
            </a:r>
          </a:p>
          <a:p>
            <a:pPr marL="742950" indent="-742950">
              <a:buFont typeface="+mj-lt"/>
              <a:buAutoNum type="arabicPeriod"/>
            </a:pPr>
            <a:r>
              <a:rPr lang="en-US" sz="4400" b="1" dirty="0">
                <a:latin typeface="Manrope" panose="020B0604020202020204" charset="0"/>
              </a:rPr>
              <a:t>Identify </a:t>
            </a:r>
            <a:r>
              <a:rPr lang="en-US" sz="4400" b="1" dirty="0">
                <a:solidFill>
                  <a:srgbClr val="FB5C25"/>
                </a:solidFill>
                <a:latin typeface="Manrope" panose="020B0604020202020204" charset="0"/>
              </a:rPr>
              <a:t>2 ways to foster diversity and inclusion </a:t>
            </a:r>
            <a:r>
              <a:rPr lang="en-US" sz="4400" b="1" dirty="0">
                <a:latin typeface="Manrope" panose="020B0604020202020204" charset="0"/>
              </a:rPr>
              <a:t>in the UCPM training </a:t>
            </a:r>
            <a:r>
              <a:rPr lang="en-US" sz="4400" b="1" dirty="0" err="1">
                <a:latin typeface="Manrope" panose="020B0604020202020204" charset="0"/>
              </a:rPr>
              <a:t>programme</a:t>
            </a:r>
            <a:r>
              <a:rPr lang="en-US" sz="4400" b="1" dirty="0">
                <a:latin typeface="Manrope" panose="020B0604020202020204" charset="0"/>
              </a:rPr>
              <a:t> in your countries. </a:t>
            </a:r>
          </a:p>
          <a:p>
            <a:pPr marL="742950" indent="-742950" algn="ctr">
              <a:buFont typeface="+mj-lt"/>
              <a:buAutoNum type="arabicPeriod"/>
            </a:pPr>
            <a:r>
              <a:rPr lang="en-US" sz="4400" b="1" dirty="0">
                <a:latin typeface="Manrope" panose="020B0604020202020204" charset="0"/>
              </a:rPr>
              <a:t>Write down </a:t>
            </a:r>
            <a:r>
              <a:rPr lang="en-US" sz="4400" b="1" dirty="0">
                <a:solidFill>
                  <a:srgbClr val="FB5C25"/>
                </a:solidFill>
                <a:latin typeface="Manrope" panose="020B0604020202020204" charset="0"/>
              </a:rPr>
              <a:t>1 suggestion per post-it</a:t>
            </a:r>
            <a:r>
              <a:rPr lang="en-US" sz="4400" b="1" dirty="0">
                <a:latin typeface="Manrope" panose="020B0604020202020204" charset="0"/>
              </a:rPr>
              <a:t>.</a:t>
            </a:r>
            <a:r>
              <a:rPr lang="en-US" sz="5400" b="1" dirty="0">
                <a:latin typeface="Manrope" panose="020B0604020202020204" charset="0"/>
              </a:rPr>
              <a:t> </a:t>
            </a:r>
            <a:endParaRPr lang="en-US" dirty="0"/>
          </a:p>
        </p:txBody>
      </p:sp>
      <p:sp>
        <p:nvSpPr>
          <p:cNvPr id="3" name="Text Placeholder 2"/>
          <p:cNvSpPr>
            <a:spLocks noGrp="1"/>
          </p:cNvSpPr>
          <p:nvPr>
            <p:ph type="body" sz="quarter" idx="10"/>
          </p:nvPr>
        </p:nvSpPr>
        <p:spPr/>
        <p:txBody>
          <a:bodyPr/>
          <a:lstStyle/>
          <a:p>
            <a:endParaRPr lang="en-IE" u="sng" dirty="0"/>
          </a:p>
          <a:p>
            <a:endParaRPr lang="en-US" dirty="0"/>
          </a:p>
        </p:txBody>
      </p:sp>
      <p:sp>
        <p:nvSpPr>
          <p:cNvPr id="2" name="Title 1"/>
          <p:cNvSpPr>
            <a:spLocks noGrp="1"/>
          </p:cNvSpPr>
          <p:nvPr>
            <p:ph type="title"/>
          </p:nvPr>
        </p:nvSpPr>
        <p:spPr/>
        <p:txBody>
          <a:bodyPr/>
          <a:lstStyle/>
          <a:p>
            <a:r>
              <a:rPr lang="en-US" sz="3800" dirty="0"/>
              <a:t>QUESTION 3:</a:t>
            </a:r>
            <a:br>
              <a:rPr lang="en-US" sz="3800" dirty="0"/>
            </a:br>
            <a:endParaRPr lang="en-US" sz="3800" dirty="0"/>
          </a:p>
        </p:txBody>
      </p:sp>
      <p:sp>
        <p:nvSpPr>
          <p:cNvPr id="4" name="Content Placeholder 1">
            <a:extLst>
              <a:ext uri="{FF2B5EF4-FFF2-40B4-BE49-F238E27FC236}">
                <a16:creationId xmlns:a16="http://schemas.microsoft.com/office/drawing/2014/main" id="{307DE3E4-3D9B-6085-5C56-1E38CBC42471}"/>
              </a:ext>
            </a:extLst>
          </p:cNvPr>
          <p:cNvSpPr txBox="1">
            <a:spLocks/>
          </p:cNvSpPr>
          <p:nvPr/>
        </p:nvSpPr>
        <p:spPr>
          <a:xfrm>
            <a:off x="284145" y="1825625"/>
            <a:ext cx="10792332"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anrop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nrop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anrop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anrop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anrop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IE" dirty="0"/>
          </a:p>
        </p:txBody>
      </p:sp>
      <p:sp>
        <p:nvSpPr>
          <p:cNvPr id="7" name="TextBox 6">
            <a:extLst>
              <a:ext uri="{FF2B5EF4-FFF2-40B4-BE49-F238E27FC236}">
                <a16:creationId xmlns:a16="http://schemas.microsoft.com/office/drawing/2014/main" id="{40E9606D-C2BF-CB13-842B-0727A9715627}"/>
              </a:ext>
            </a:extLst>
          </p:cNvPr>
          <p:cNvSpPr txBox="1"/>
          <p:nvPr/>
        </p:nvSpPr>
        <p:spPr>
          <a:xfrm>
            <a:off x="897717" y="4919795"/>
            <a:ext cx="10792332" cy="861774"/>
          </a:xfrm>
          <a:prstGeom prst="rect">
            <a:avLst/>
          </a:prstGeom>
          <a:noFill/>
        </p:spPr>
        <p:txBody>
          <a:bodyPr wrap="square" rtlCol="0">
            <a:spAutoFit/>
          </a:bodyPr>
          <a:lstStyle/>
          <a:p>
            <a:pPr algn="ctr"/>
            <a:r>
              <a:rPr lang="en-US" sz="5000" dirty="0">
                <a:latin typeface="Manrope" panose="020B0604020202020204" charset="0"/>
              </a:rPr>
              <a:t>(5 min)</a:t>
            </a:r>
          </a:p>
        </p:txBody>
      </p:sp>
    </p:spTree>
    <p:extLst>
      <p:ext uri="{BB962C8B-B14F-4D97-AF65-F5344CB8AC3E}">
        <p14:creationId xmlns:p14="http://schemas.microsoft.com/office/powerpoint/2010/main" val="149242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FF8D6B-E858-8DAD-CB6A-77566A8CD7F6}"/>
              </a:ext>
            </a:extLst>
          </p:cNvPr>
          <p:cNvSpPr>
            <a:spLocks noGrp="1"/>
          </p:cNvSpPr>
          <p:nvPr>
            <p:ph sz="half" idx="1"/>
          </p:nvPr>
        </p:nvSpPr>
        <p:spPr>
          <a:xfrm>
            <a:off x="408836" y="2417907"/>
            <a:ext cx="10792332" cy="1156566"/>
          </a:xfrm>
        </p:spPr>
        <p:txBody>
          <a:bodyPr/>
          <a:lstStyle/>
          <a:p>
            <a:pPr marL="0" indent="0" algn="ctr">
              <a:buNone/>
            </a:pPr>
            <a:r>
              <a:rPr lang="en-GB" sz="6000" b="1" dirty="0">
                <a:latin typeface="Manrope" panose="020B0604020202020204" charset="0"/>
              </a:rPr>
              <a:t>Plenary Discussion</a:t>
            </a:r>
            <a:endParaRPr lang="en-IE" sz="6000" b="1" dirty="0">
              <a:latin typeface="Manrope" panose="020B0604020202020204" charset="0"/>
            </a:endParaRPr>
          </a:p>
        </p:txBody>
      </p:sp>
    </p:spTree>
    <p:extLst>
      <p:ext uri="{BB962C8B-B14F-4D97-AF65-F5344CB8AC3E}">
        <p14:creationId xmlns:p14="http://schemas.microsoft.com/office/powerpoint/2010/main" val="6198086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3D24022E66C1540A3B1E037465E0CE3" ma:contentTypeVersion="8" ma:contentTypeDescription="Create a new document." ma:contentTypeScope="" ma:versionID="494f083625af49616b069b55eb1cb0e3">
  <xsd:schema xmlns:xsd="http://www.w3.org/2001/XMLSchema" xmlns:xs="http://www.w3.org/2001/XMLSchema" xmlns:p="http://schemas.microsoft.com/office/2006/metadata/properties" xmlns:ns2="d07530ff-ae8d-4383-9420-67306a016191" xmlns:ns3="d0b4669b-3562-445a-a428-e501203eb641" targetNamespace="http://schemas.microsoft.com/office/2006/metadata/properties" ma:root="true" ma:fieldsID="f4e2bc08ecbea5eddff54b8949dea411" ns2:_="" ns3:_="">
    <xsd:import namespace="d07530ff-ae8d-4383-9420-67306a016191"/>
    <xsd:import namespace="d0b4669b-3562-445a-a428-e501203eb64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7530ff-ae8d-4383-9420-67306a0161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0b4669b-3562-445a-a428-e501203eb64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D08295-0C34-454F-9390-5AE139D9FC19}">
  <ds:schemaRefs>
    <ds:schemaRef ds:uri="http://schemas.microsoft.com/sharepoint/v3/contenttype/forms"/>
  </ds:schemaRefs>
</ds:datastoreItem>
</file>

<file path=customXml/itemProps2.xml><?xml version="1.0" encoding="utf-8"?>
<ds:datastoreItem xmlns:ds="http://schemas.openxmlformats.org/officeDocument/2006/customXml" ds:itemID="{C976C3F6-1B2F-462B-88E0-B0284F2FDAFF}">
  <ds:schemaRefs>
    <ds:schemaRef ds:uri="http://schemas.microsoft.com/office/2006/metadata/properties"/>
    <ds:schemaRef ds:uri="http://purl.org/dc/elements/1.1/"/>
    <ds:schemaRef ds:uri="d07530ff-ae8d-4383-9420-67306a016191"/>
    <ds:schemaRef ds:uri="http://schemas.microsoft.com/office/2006/documentManagement/types"/>
    <ds:schemaRef ds:uri="http://schemas.microsoft.com/office/infopath/2007/PartnerControls"/>
    <ds:schemaRef ds:uri="d0b4669b-3562-445a-a428-e501203eb641"/>
    <ds:schemaRef ds:uri="http://purl.org/dc/dcmitype/"/>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EC0373A6-6D47-441A-ACAD-D9795A586A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7530ff-ae8d-4383-9420-67306a016191"/>
    <ds:schemaRef ds:uri="d0b4669b-3562-445a-a428-e501203eb6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3857</TotalTime>
  <Words>1771</Words>
  <Application>Microsoft Office PowerPoint</Application>
  <PresentationFormat>Widescreen</PresentationFormat>
  <Paragraphs>206</Paragraphs>
  <Slides>27</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var(--x-hue-web-reset-typography-family)</vt:lpstr>
      <vt:lpstr>Manrope</vt:lpstr>
      <vt:lpstr>Calibri</vt:lpstr>
      <vt:lpstr>Times New Roman</vt:lpstr>
      <vt:lpstr>Aptos</vt:lpstr>
      <vt:lpstr>Times</vt:lpstr>
      <vt:lpstr>Arial</vt:lpstr>
      <vt:lpstr>MS Mincho</vt:lpstr>
      <vt:lpstr>Office Theme</vt:lpstr>
      <vt:lpstr>PowerPoint Presentation</vt:lpstr>
      <vt:lpstr>PowerPoint Presentation</vt:lpstr>
      <vt:lpstr>Diversity and inclusion</vt:lpstr>
      <vt:lpstr>A few definitions</vt:lpstr>
      <vt:lpstr>A few definitions</vt:lpstr>
      <vt:lpstr>A few definitions</vt:lpstr>
      <vt:lpstr>PowerPoint Presentation</vt:lpstr>
      <vt:lpstr>Diversity and Inclusion in the agenda of the European Union</vt:lpstr>
      <vt:lpstr>PowerPoint Presentation</vt:lpstr>
      <vt:lpstr>PowerPoint Presentation</vt:lpstr>
      <vt:lpstr>Diversity and Inclusion at DG ECHO</vt:lpstr>
      <vt:lpstr>Diversity and Inclusion at DG ECHO</vt:lpstr>
      <vt:lpstr>PowerPoint Presentation</vt:lpstr>
      <vt:lpstr>Diversity and inclusion in UCPKN – Training, Exercises &amp; Exchange of Experts </vt:lpstr>
      <vt:lpstr>Diversity and inclusion in UCPKN – Training, Exercises &amp; Exchange of Experts </vt:lpstr>
      <vt:lpstr>Diversity and inclusion in UCPKN – Training, Exercises &amp; Exchange of Experts </vt:lpstr>
      <vt:lpstr>Diversity and inclusion in UCPKN – Training, Exercises &amp; Exchange of Experts </vt:lpstr>
      <vt:lpstr>Diversity and inclusion in UCPKN – Training, Exercises &amp; Exchange of Experts </vt:lpstr>
      <vt:lpstr>Diversity and inclusion in UCPKN – Training, Exercises &amp; Exchange of Experts </vt:lpstr>
      <vt:lpstr>Diversity and inclusion in UCPKN – Training, Exercises &amp; Exchange of Experts </vt:lpstr>
      <vt:lpstr>Diversity and inclusion at CP forum 2024 </vt:lpstr>
      <vt:lpstr>PowerPoint Presentation</vt:lpstr>
      <vt:lpstr>Group Discussion</vt:lpstr>
      <vt:lpstr>QUESTION 1: </vt:lpstr>
      <vt:lpstr>QUESTION 2: </vt:lpstr>
      <vt:lpstr>QUESTION 3: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Deepak Uppal</dc:creator>
  <cp:lastModifiedBy>RIBON Sandra (ECHO)</cp:lastModifiedBy>
  <cp:revision>155</cp:revision>
  <cp:lastPrinted>2024-11-20T16:48:06Z</cp:lastPrinted>
  <dcterms:created xsi:type="dcterms:W3CDTF">2022-04-26T10:57:43Z</dcterms:created>
  <dcterms:modified xsi:type="dcterms:W3CDTF">2024-11-29T11:05:02Z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2022-05-16T12:59:18Z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cc70ad82-4ee4-40fd-be3b-7fee48eb52e9</vt:lpwstr>
  </property>
  <property fmtid="{D5CDD505-2E9C-101B-9397-08002B2CF9AE}" pid="8" name="MSIP_Label_6bd9ddd1-4d20-43f6-abfa-fc3c07406f94_ContentBits">
    <vt:lpwstr>0</vt:lpwstr>
  </property>
  <property fmtid="{D5CDD505-2E9C-101B-9397-08002B2CF9AE}" pid="9" name="ContentTypeId">
    <vt:lpwstr>0x01010043D24022E66C1540A3B1E037465E0CE3</vt:lpwstr>
  </property>
  <property fmtid="{D5CDD505-2E9C-101B-9397-08002B2CF9AE}" pid="10" name="MediaServiceImageTags">
    <vt:lpwstr/>
  </property>
</Properties>
</file>