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5"/>
  </p:notesMasterIdLst>
  <p:sldIdLst>
    <p:sldId id="262" r:id="rId5"/>
    <p:sldId id="421" r:id="rId6"/>
    <p:sldId id="426" r:id="rId7"/>
    <p:sldId id="430" r:id="rId8"/>
    <p:sldId id="431" r:id="rId9"/>
    <p:sldId id="427" r:id="rId10"/>
    <p:sldId id="444" r:id="rId11"/>
    <p:sldId id="420" r:id="rId12"/>
    <p:sldId id="446" r:id="rId13"/>
    <p:sldId id="445" r:id="rId14"/>
  </p:sldIdLst>
  <p:sldSz cx="12192000" cy="6858000"/>
  <p:notesSz cx="6858000" cy="9144000"/>
  <p:embeddedFontLst>
    <p:embeddedFont>
      <p:font typeface="Manrope" panose="020B0604020202020204" charset="0"/>
      <p:regular r:id="rId16"/>
      <p:bold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5A24"/>
    <a:srgbClr val="FDAD92"/>
    <a:srgbClr val="021785"/>
    <a:srgbClr val="FB5C25"/>
    <a:srgbClr val="4294F6"/>
    <a:srgbClr val="0218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DF8D97-12CC-42CA-B6F9-C89A20A52F9C}" v="359" dt="2022-06-26T14:45:11.457"/>
    <p1510:client id="{349B4C7C-A66B-4206-834A-B0F66DD10253}" v="1" dt="2022-06-27T06:58:32.603"/>
    <p1510:client id="{BBD1DD8F-7C91-428F-9A19-39CE8917B63A}" v="31" dt="2022-06-26T10:59:44.0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1199" autoAdjust="0"/>
  </p:normalViewPr>
  <p:slideViewPr>
    <p:cSldViewPr snapToGrid="0" showGuides="1">
      <p:cViewPr varScale="1">
        <p:scale>
          <a:sx n="66" d="100"/>
          <a:sy n="66" d="100"/>
        </p:scale>
        <p:origin x="1253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DB3741-3052-47B9-800E-AC16EA621B81}" type="datetimeFigureOut">
              <a:rPr lang="en-IE" smtClean="0"/>
              <a:t>29/11/2024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A56013-8BCD-4AE3-AFDB-A871B2660F2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19183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56013-8BCD-4AE3-AFDB-A871B2660F23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9744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56013-8BCD-4AE3-AFDB-A871B2660F23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350498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56013-8BCD-4AE3-AFDB-A871B2660F23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889922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56013-8BCD-4AE3-AFDB-A871B2660F23}" type="slidenum">
              <a:rPr lang="en-IE" smtClean="0"/>
              <a:t>10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75102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png"/><Relationship Id="rId18" Type="http://schemas.openxmlformats.org/officeDocument/2006/relationships/image" Target="../media/image25.svg"/><Relationship Id="rId26" Type="http://schemas.openxmlformats.org/officeDocument/2006/relationships/image" Target="../media/image33.svg"/><Relationship Id="rId39" Type="http://schemas.openxmlformats.org/officeDocument/2006/relationships/image" Target="../media/image46.png"/><Relationship Id="rId21" Type="http://schemas.openxmlformats.org/officeDocument/2006/relationships/image" Target="../media/image28.png"/><Relationship Id="rId34" Type="http://schemas.openxmlformats.org/officeDocument/2006/relationships/image" Target="../media/image41.svg"/><Relationship Id="rId42" Type="http://schemas.openxmlformats.org/officeDocument/2006/relationships/image" Target="../media/image49.svg"/><Relationship Id="rId47" Type="http://schemas.openxmlformats.org/officeDocument/2006/relationships/image" Target="../media/image54.png"/><Relationship Id="rId50" Type="http://schemas.openxmlformats.org/officeDocument/2006/relationships/image" Target="../media/image57.svg"/><Relationship Id="rId55" Type="http://schemas.openxmlformats.org/officeDocument/2006/relationships/image" Target="../media/image7.png"/><Relationship Id="rId7" Type="http://schemas.openxmlformats.org/officeDocument/2006/relationships/image" Target="../media/image14.png"/><Relationship Id="rId2" Type="http://schemas.openxmlformats.org/officeDocument/2006/relationships/image" Target="../media/image6.png"/><Relationship Id="rId16" Type="http://schemas.openxmlformats.org/officeDocument/2006/relationships/image" Target="../media/image23.svg"/><Relationship Id="rId29" Type="http://schemas.openxmlformats.org/officeDocument/2006/relationships/image" Target="../media/image36.png"/><Relationship Id="rId11" Type="http://schemas.openxmlformats.org/officeDocument/2006/relationships/image" Target="../media/image18.png"/><Relationship Id="rId24" Type="http://schemas.openxmlformats.org/officeDocument/2006/relationships/image" Target="../media/image31.svg"/><Relationship Id="rId32" Type="http://schemas.openxmlformats.org/officeDocument/2006/relationships/image" Target="../media/image39.svg"/><Relationship Id="rId37" Type="http://schemas.openxmlformats.org/officeDocument/2006/relationships/image" Target="../media/image44.png"/><Relationship Id="rId40" Type="http://schemas.openxmlformats.org/officeDocument/2006/relationships/image" Target="../media/image47.svg"/><Relationship Id="rId45" Type="http://schemas.openxmlformats.org/officeDocument/2006/relationships/image" Target="../media/image52.png"/><Relationship Id="rId53" Type="http://schemas.openxmlformats.org/officeDocument/2006/relationships/image" Target="../media/image60.pn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19" Type="http://schemas.openxmlformats.org/officeDocument/2006/relationships/image" Target="../media/image26.png"/><Relationship Id="rId31" Type="http://schemas.openxmlformats.org/officeDocument/2006/relationships/image" Target="../media/image38.png"/><Relationship Id="rId44" Type="http://schemas.openxmlformats.org/officeDocument/2006/relationships/image" Target="../media/image51.svg"/><Relationship Id="rId52" Type="http://schemas.openxmlformats.org/officeDocument/2006/relationships/image" Target="../media/image59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Relationship Id="rId14" Type="http://schemas.openxmlformats.org/officeDocument/2006/relationships/image" Target="../media/image21.svg"/><Relationship Id="rId22" Type="http://schemas.openxmlformats.org/officeDocument/2006/relationships/image" Target="../media/image29.svg"/><Relationship Id="rId27" Type="http://schemas.openxmlformats.org/officeDocument/2006/relationships/image" Target="../media/image34.png"/><Relationship Id="rId30" Type="http://schemas.openxmlformats.org/officeDocument/2006/relationships/image" Target="../media/image37.svg"/><Relationship Id="rId35" Type="http://schemas.openxmlformats.org/officeDocument/2006/relationships/image" Target="../media/image42.png"/><Relationship Id="rId43" Type="http://schemas.openxmlformats.org/officeDocument/2006/relationships/image" Target="../media/image50.png"/><Relationship Id="rId48" Type="http://schemas.openxmlformats.org/officeDocument/2006/relationships/image" Target="../media/image55.svg"/><Relationship Id="rId8" Type="http://schemas.openxmlformats.org/officeDocument/2006/relationships/image" Target="../media/image15.svg"/><Relationship Id="rId51" Type="http://schemas.openxmlformats.org/officeDocument/2006/relationships/image" Target="../media/image58.png"/><Relationship Id="rId3" Type="http://schemas.openxmlformats.org/officeDocument/2006/relationships/image" Target="../media/image10.png"/><Relationship Id="rId12" Type="http://schemas.openxmlformats.org/officeDocument/2006/relationships/image" Target="../media/image19.svg"/><Relationship Id="rId17" Type="http://schemas.openxmlformats.org/officeDocument/2006/relationships/image" Target="../media/image24.png"/><Relationship Id="rId25" Type="http://schemas.openxmlformats.org/officeDocument/2006/relationships/image" Target="../media/image32.png"/><Relationship Id="rId33" Type="http://schemas.openxmlformats.org/officeDocument/2006/relationships/image" Target="../media/image40.png"/><Relationship Id="rId38" Type="http://schemas.openxmlformats.org/officeDocument/2006/relationships/image" Target="../media/image45.svg"/><Relationship Id="rId46" Type="http://schemas.openxmlformats.org/officeDocument/2006/relationships/image" Target="../media/image53.svg"/><Relationship Id="rId20" Type="http://schemas.openxmlformats.org/officeDocument/2006/relationships/image" Target="../media/image27.svg"/><Relationship Id="rId41" Type="http://schemas.openxmlformats.org/officeDocument/2006/relationships/image" Target="../media/image48.png"/><Relationship Id="rId54" Type="http://schemas.openxmlformats.org/officeDocument/2006/relationships/image" Target="../media/image6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15" Type="http://schemas.openxmlformats.org/officeDocument/2006/relationships/image" Target="../media/image22.png"/><Relationship Id="rId23" Type="http://schemas.openxmlformats.org/officeDocument/2006/relationships/image" Target="../media/image30.png"/><Relationship Id="rId28" Type="http://schemas.openxmlformats.org/officeDocument/2006/relationships/image" Target="../media/image35.svg"/><Relationship Id="rId36" Type="http://schemas.openxmlformats.org/officeDocument/2006/relationships/image" Target="../media/image43.svg"/><Relationship Id="rId49" Type="http://schemas.openxmlformats.org/officeDocument/2006/relationships/image" Target="../media/image56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7CCC2EE-EAE0-47D2-8581-2E88ADCB61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802"/>
          <a:stretch/>
        </p:blipFill>
        <p:spPr>
          <a:xfrm>
            <a:off x="0" y="2751"/>
            <a:ext cx="6096000" cy="6852498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59B2C02-B6FA-407F-AF7B-ECD9CD23B7C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847975" y="0"/>
            <a:ext cx="9344025" cy="6886575"/>
          </a:xfrm>
          <a:custGeom>
            <a:avLst/>
            <a:gdLst>
              <a:gd name="connsiteX0" fmla="*/ 0 w 7848600"/>
              <a:gd name="connsiteY0" fmla="*/ 0 h 7038975"/>
              <a:gd name="connsiteX1" fmla="*/ 7848600 w 7848600"/>
              <a:gd name="connsiteY1" fmla="*/ 0 h 7038975"/>
              <a:gd name="connsiteX2" fmla="*/ 7848600 w 7848600"/>
              <a:gd name="connsiteY2" fmla="*/ 7038975 h 7038975"/>
              <a:gd name="connsiteX3" fmla="*/ 0 w 7848600"/>
              <a:gd name="connsiteY3" fmla="*/ 7038975 h 7038975"/>
              <a:gd name="connsiteX4" fmla="*/ 0 w 7848600"/>
              <a:gd name="connsiteY4" fmla="*/ 0 h 7038975"/>
              <a:gd name="connsiteX0" fmla="*/ 0 w 9344025"/>
              <a:gd name="connsiteY0" fmla="*/ 180975 h 7038975"/>
              <a:gd name="connsiteX1" fmla="*/ 9344025 w 9344025"/>
              <a:gd name="connsiteY1" fmla="*/ 0 h 7038975"/>
              <a:gd name="connsiteX2" fmla="*/ 9344025 w 9344025"/>
              <a:gd name="connsiteY2" fmla="*/ 7038975 h 7038975"/>
              <a:gd name="connsiteX3" fmla="*/ 1495425 w 9344025"/>
              <a:gd name="connsiteY3" fmla="*/ 7038975 h 7038975"/>
              <a:gd name="connsiteX4" fmla="*/ 0 w 9344025"/>
              <a:gd name="connsiteY4" fmla="*/ 180975 h 7038975"/>
              <a:gd name="connsiteX0" fmla="*/ 0 w 9344025"/>
              <a:gd name="connsiteY0" fmla="*/ 0 h 6858000"/>
              <a:gd name="connsiteX1" fmla="*/ 9324975 w 9344025"/>
              <a:gd name="connsiteY1" fmla="*/ 9525 h 6858000"/>
              <a:gd name="connsiteX2" fmla="*/ 9344025 w 9344025"/>
              <a:gd name="connsiteY2" fmla="*/ 6858000 h 6858000"/>
              <a:gd name="connsiteX3" fmla="*/ 1495425 w 9344025"/>
              <a:gd name="connsiteY3" fmla="*/ 6858000 h 6858000"/>
              <a:gd name="connsiteX4" fmla="*/ 0 w 9344025"/>
              <a:gd name="connsiteY4" fmla="*/ 0 h 6858000"/>
              <a:gd name="connsiteX0" fmla="*/ 0 w 9344025"/>
              <a:gd name="connsiteY0" fmla="*/ 0 h 6886575"/>
              <a:gd name="connsiteX1" fmla="*/ 9324975 w 9344025"/>
              <a:gd name="connsiteY1" fmla="*/ 9525 h 6886575"/>
              <a:gd name="connsiteX2" fmla="*/ 9344025 w 9344025"/>
              <a:gd name="connsiteY2" fmla="*/ 6858000 h 6886575"/>
              <a:gd name="connsiteX3" fmla="*/ 3981450 w 9344025"/>
              <a:gd name="connsiteY3" fmla="*/ 6886575 h 6886575"/>
              <a:gd name="connsiteX4" fmla="*/ 0 w 9344025"/>
              <a:gd name="connsiteY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44025" h="6886575">
                <a:moveTo>
                  <a:pt x="0" y="0"/>
                </a:moveTo>
                <a:lnTo>
                  <a:pt x="9324975" y="9525"/>
                </a:lnTo>
                <a:lnTo>
                  <a:pt x="9344025" y="6858000"/>
                </a:lnTo>
                <a:lnTo>
                  <a:pt x="3981450" y="6886575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 sz="2000" b="1">
                <a:latin typeface="Manrope" pitchFamily="2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insert background image. </a:t>
            </a:r>
          </a:p>
          <a:p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58DF859-1164-435D-B8C4-E570F88BE8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1476" y="4621161"/>
            <a:ext cx="3486150" cy="1291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latin typeface="Manrope" pitchFamily="2" charset="0"/>
              </a:defRPr>
            </a:lvl1pPr>
          </a:lstStyle>
          <a:p>
            <a:pPr lvl="0"/>
            <a:endParaRPr lang="en-GB" dirty="0"/>
          </a:p>
        </p:txBody>
      </p:sp>
      <p:sp>
        <p:nvSpPr>
          <p:cNvPr id="3" name="Rectangle 4"/>
          <p:cNvSpPr>
            <a:spLocks noChangeArrowheads="1"/>
          </p:cNvSpPr>
          <p:nvPr userDrawn="1"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" name="Picture 3" descr="A blue background with red white and blue text&#10;&#10;Description automatically generated">
            <a:extLst>
              <a:ext uri="{FF2B5EF4-FFF2-40B4-BE49-F238E27FC236}">
                <a16:creationId xmlns:a16="http://schemas.microsoft.com/office/drawing/2014/main" id="{A28484AD-8ABE-778D-2712-52F3D99C4FC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20" y="1287356"/>
            <a:ext cx="1267330" cy="46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837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91CA08D-CE95-4A0D-A6AE-1546EBA0E2A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-11950"/>
            <a:ext cx="9068389" cy="6876853"/>
          </a:xfrm>
          <a:custGeom>
            <a:avLst/>
            <a:gdLst>
              <a:gd name="connsiteX0" fmla="*/ 0 w 10435472"/>
              <a:gd name="connsiteY0" fmla="*/ 0 h 6857999"/>
              <a:gd name="connsiteX1" fmla="*/ 10435472 w 10435472"/>
              <a:gd name="connsiteY1" fmla="*/ 0 h 6857999"/>
              <a:gd name="connsiteX2" fmla="*/ 10435472 w 10435472"/>
              <a:gd name="connsiteY2" fmla="*/ 6857999 h 6857999"/>
              <a:gd name="connsiteX3" fmla="*/ 0 w 10435472"/>
              <a:gd name="connsiteY3" fmla="*/ 6857999 h 6857999"/>
              <a:gd name="connsiteX4" fmla="*/ 0 w 10435472"/>
              <a:gd name="connsiteY4" fmla="*/ 0 h 6857999"/>
              <a:gd name="connsiteX0" fmla="*/ 0 w 10435472"/>
              <a:gd name="connsiteY0" fmla="*/ 0 h 6867426"/>
              <a:gd name="connsiteX1" fmla="*/ 10435472 w 10435472"/>
              <a:gd name="connsiteY1" fmla="*/ 0 h 6867426"/>
              <a:gd name="connsiteX2" fmla="*/ 6089715 w 10435472"/>
              <a:gd name="connsiteY2" fmla="*/ 6867426 h 6867426"/>
              <a:gd name="connsiteX3" fmla="*/ 0 w 10435472"/>
              <a:gd name="connsiteY3" fmla="*/ 6857999 h 6867426"/>
              <a:gd name="connsiteX4" fmla="*/ 0 w 10435472"/>
              <a:gd name="connsiteY4" fmla="*/ 0 h 6867426"/>
              <a:gd name="connsiteX0" fmla="*/ 0 w 10001839"/>
              <a:gd name="connsiteY0" fmla="*/ 0 h 6867426"/>
              <a:gd name="connsiteX1" fmla="*/ 10001839 w 10001839"/>
              <a:gd name="connsiteY1" fmla="*/ 18853 h 6867426"/>
              <a:gd name="connsiteX2" fmla="*/ 6089715 w 10001839"/>
              <a:gd name="connsiteY2" fmla="*/ 6867426 h 6867426"/>
              <a:gd name="connsiteX3" fmla="*/ 0 w 10001839"/>
              <a:gd name="connsiteY3" fmla="*/ 6857999 h 6867426"/>
              <a:gd name="connsiteX4" fmla="*/ 0 w 10001839"/>
              <a:gd name="connsiteY4" fmla="*/ 0 h 6867426"/>
              <a:gd name="connsiteX0" fmla="*/ 0 w 10001839"/>
              <a:gd name="connsiteY0" fmla="*/ 0 h 6876853"/>
              <a:gd name="connsiteX1" fmla="*/ 10001839 w 10001839"/>
              <a:gd name="connsiteY1" fmla="*/ 18853 h 6876853"/>
              <a:gd name="connsiteX2" fmla="*/ 6052008 w 10001839"/>
              <a:gd name="connsiteY2" fmla="*/ 6876853 h 6876853"/>
              <a:gd name="connsiteX3" fmla="*/ 0 w 10001839"/>
              <a:gd name="connsiteY3" fmla="*/ 6857999 h 6876853"/>
              <a:gd name="connsiteX4" fmla="*/ 0 w 10001839"/>
              <a:gd name="connsiteY4" fmla="*/ 0 h 6876853"/>
              <a:gd name="connsiteX0" fmla="*/ 0 w 10001839"/>
              <a:gd name="connsiteY0" fmla="*/ 0 h 6876853"/>
              <a:gd name="connsiteX1" fmla="*/ 10001839 w 10001839"/>
              <a:gd name="connsiteY1" fmla="*/ 18853 h 6876853"/>
              <a:gd name="connsiteX2" fmla="*/ 5099508 w 10001839"/>
              <a:gd name="connsiteY2" fmla="*/ 6876853 h 6876853"/>
              <a:gd name="connsiteX3" fmla="*/ 0 w 10001839"/>
              <a:gd name="connsiteY3" fmla="*/ 6857999 h 6876853"/>
              <a:gd name="connsiteX4" fmla="*/ 0 w 10001839"/>
              <a:gd name="connsiteY4" fmla="*/ 0 h 6876853"/>
              <a:gd name="connsiteX0" fmla="*/ 0 w 9068389"/>
              <a:gd name="connsiteY0" fmla="*/ 0 h 6876853"/>
              <a:gd name="connsiteX1" fmla="*/ 9068389 w 9068389"/>
              <a:gd name="connsiteY1" fmla="*/ 9328 h 6876853"/>
              <a:gd name="connsiteX2" fmla="*/ 5099508 w 9068389"/>
              <a:gd name="connsiteY2" fmla="*/ 6876853 h 6876853"/>
              <a:gd name="connsiteX3" fmla="*/ 0 w 9068389"/>
              <a:gd name="connsiteY3" fmla="*/ 6857999 h 6876853"/>
              <a:gd name="connsiteX4" fmla="*/ 0 w 9068389"/>
              <a:gd name="connsiteY4" fmla="*/ 0 h 6876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68389" h="6876853">
                <a:moveTo>
                  <a:pt x="0" y="0"/>
                </a:moveTo>
                <a:lnTo>
                  <a:pt x="9068389" y="9328"/>
                </a:lnTo>
                <a:lnTo>
                  <a:pt x="5099508" y="6876853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>
              <a:defRPr sz="2000" b="1">
                <a:latin typeface="Manrope" pitchFamily="2" charset="0"/>
              </a:defRPr>
            </a:lvl1pPr>
          </a:lstStyle>
          <a:p>
            <a:r>
              <a:rPr lang="en-GB" dirty="0"/>
              <a:t>Click to insert background image.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27EBB47-93EC-4F54-89D0-74AFAB82CE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22" t="174" b="-174"/>
          <a:stretch/>
        </p:blipFill>
        <p:spPr>
          <a:xfrm>
            <a:off x="4972050" y="0"/>
            <a:ext cx="7219950" cy="6870626"/>
          </a:xfrm>
          <a:prstGeom prst="rect">
            <a:avLst/>
          </a:prstGeom>
        </p:spPr>
      </p:pic>
      <p:pic>
        <p:nvPicPr>
          <p:cNvPr id="15" name="Picture 14" descr="A picture containing shape&#10;&#10;Description automatically generated">
            <a:extLst>
              <a:ext uri="{FF2B5EF4-FFF2-40B4-BE49-F238E27FC236}">
                <a16:creationId xmlns:a16="http://schemas.microsoft.com/office/drawing/2014/main" id="{70673645-EEC0-4EE1-A6C6-7315037DB6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3" t="5838" r="78238" b="82764"/>
          <a:stretch/>
        </p:blipFill>
        <p:spPr>
          <a:xfrm>
            <a:off x="10173559" y="461870"/>
            <a:ext cx="1732961" cy="626004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18E6C82-D85A-484B-BBA7-B8655A1E9F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258175" y="2714625"/>
            <a:ext cx="3648075" cy="714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1"/>
                </a:solidFill>
                <a:latin typeface="Manrope" pitchFamily="2" charset="0"/>
              </a:defRPr>
            </a:lvl1pPr>
          </a:lstStyle>
          <a:p>
            <a:pPr lvl="0"/>
            <a:r>
              <a:rPr lang="en-US" dirty="0"/>
              <a:t>Add divider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4288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8D369F-3A79-492D-9D6A-871F0ACDC9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042"/>
          <a:stretch/>
        </p:blipFill>
        <p:spPr>
          <a:xfrm>
            <a:off x="0" y="0"/>
            <a:ext cx="7258050" cy="6852498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5A69A66-EA36-41AE-8B3F-2CC6C5B3645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108325" y="0"/>
            <a:ext cx="9083675" cy="6858000"/>
          </a:xfrm>
          <a:custGeom>
            <a:avLst/>
            <a:gdLst>
              <a:gd name="connsiteX0" fmla="*/ 0 w 9693275"/>
              <a:gd name="connsiteY0" fmla="*/ 0 h 6858000"/>
              <a:gd name="connsiteX1" fmla="*/ 9693275 w 9693275"/>
              <a:gd name="connsiteY1" fmla="*/ 0 h 6858000"/>
              <a:gd name="connsiteX2" fmla="*/ 9693275 w 9693275"/>
              <a:gd name="connsiteY2" fmla="*/ 6858000 h 6858000"/>
              <a:gd name="connsiteX3" fmla="*/ 0 w 9693275"/>
              <a:gd name="connsiteY3" fmla="*/ 6858000 h 6858000"/>
              <a:gd name="connsiteX4" fmla="*/ 0 w 9693275"/>
              <a:gd name="connsiteY4" fmla="*/ 0 h 6858000"/>
              <a:gd name="connsiteX0" fmla="*/ 0 w 9693275"/>
              <a:gd name="connsiteY0" fmla="*/ 0 h 6858000"/>
              <a:gd name="connsiteX1" fmla="*/ 9693275 w 9693275"/>
              <a:gd name="connsiteY1" fmla="*/ 0 h 6858000"/>
              <a:gd name="connsiteX2" fmla="*/ 9693275 w 9693275"/>
              <a:gd name="connsiteY2" fmla="*/ 6858000 h 6858000"/>
              <a:gd name="connsiteX3" fmla="*/ 4581525 w 9693275"/>
              <a:gd name="connsiteY3" fmla="*/ 6848475 h 6858000"/>
              <a:gd name="connsiteX4" fmla="*/ 0 w 9693275"/>
              <a:gd name="connsiteY4" fmla="*/ 0 h 6858000"/>
              <a:gd name="connsiteX0" fmla="*/ 0 w 9083675"/>
              <a:gd name="connsiteY0" fmla="*/ 0 h 6858000"/>
              <a:gd name="connsiteX1" fmla="*/ 9083675 w 9083675"/>
              <a:gd name="connsiteY1" fmla="*/ 0 h 6858000"/>
              <a:gd name="connsiteX2" fmla="*/ 9083675 w 9083675"/>
              <a:gd name="connsiteY2" fmla="*/ 6858000 h 6858000"/>
              <a:gd name="connsiteX3" fmla="*/ 3971925 w 9083675"/>
              <a:gd name="connsiteY3" fmla="*/ 6848475 h 6858000"/>
              <a:gd name="connsiteX4" fmla="*/ 0 w 908367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83675" h="6858000">
                <a:moveTo>
                  <a:pt x="0" y="0"/>
                </a:moveTo>
                <a:lnTo>
                  <a:pt x="9083675" y="0"/>
                </a:lnTo>
                <a:lnTo>
                  <a:pt x="9083675" y="6858000"/>
                </a:lnTo>
                <a:lnTo>
                  <a:pt x="3971925" y="6848475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algn="r">
              <a:defRPr sz="2000" b="1">
                <a:latin typeface="Manrope" pitchFamily="2" charset="0"/>
              </a:defRPr>
            </a:lvl1pPr>
          </a:lstStyle>
          <a:p>
            <a:r>
              <a:rPr lang="en-GB" dirty="0"/>
              <a:t>Click to insert background image. </a:t>
            </a:r>
          </a:p>
        </p:txBody>
      </p:sp>
      <p:pic>
        <p:nvPicPr>
          <p:cNvPr id="9" name="Picture 8" descr="A picture containing shape&#10;&#10;Description automatically generated">
            <a:extLst>
              <a:ext uri="{FF2B5EF4-FFF2-40B4-BE49-F238E27FC236}">
                <a16:creationId xmlns:a16="http://schemas.microsoft.com/office/drawing/2014/main" id="{AD27A300-63C7-4B06-9AA0-8B633F87C9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3" t="5838" r="78238" b="82764"/>
          <a:stretch/>
        </p:blipFill>
        <p:spPr>
          <a:xfrm>
            <a:off x="382882" y="480920"/>
            <a:ext cx="1732961" cy="626004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738F561-583F-4B96-AC22-938ED303836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588" y="2752725"/>
            <a:ext cx="3551237" cy="6762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1"/>
                </a:solidFill>
                <a:latin typeface="Manrope" pitchFamily="2" charset="0"/>
              </a:defRPr>
            </a:lvl1pPr>
          </a:lstStyle>
          <a:p>
            <a:pPr lvl="0"/>
            <a:r>
              <a:rPr lang="en-US" dirty="0"/>
              <a:t>Add divider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9608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7578CECE-CD84-BCF9-572A-245CEE66D8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45" y="5502"/>
            <a:ext cx="11906520" cy="68524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6589D62-A187-481F-9A77-4E13B2C426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36" t="-27695" r="-17100" b="-14680"/>
          <a:stretch/>
        </p:blipFill>
        <p:spPr>
          <a:xfrm>
            <a:off x="333078" y="5993212"/>
            <a:ext cx="1440000" cy="54561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E4F572E-CFE0-45BF-9C1F-D41BA6DEE4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4145" y="365126"/>
            <a:ext cx="10792350" cy="43615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02188A"/>
                </a:solidFill>
                <a:latin typeface="Manrope" pitchFamily="2" charset="0"/>
              </a:defRPr>
            </a:lvl1pPr>
          </a:lstStyle>
          <a:p>
            <a:r>
              <a:rPr lang="en-US" dirty="0"/>
              <a:t>Click to edit slide title style</a:t>
            </a:r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619485B-4EEE-432B-87A8-9907AFFF48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4163" y="940211"/>
            <a:ext cx="10792332" cy="4361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45A24"/>
                </a:solidFill>
                <a:latin typeface="Manrope" pitchFamily="2" charset="0"/>
              </a:defRPr>
            </a:lvl1pPr>
          </a:lstStyle>
          <a:p>
            <a:pPr lvl="0"/>
            <a:r>
              <a:rPr lang="en-US" dirty="0"/>
              <a:t>Click to edit slide sub title style</a:t>
            </a:r>
            <a:endParaRPr lang="en-GB" dirty="0"/>
          </a:p>
        </p:txBody>
      </p:sp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96281CA8-6991-465D-B98B-6FE0D52282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59" r="30642"/>
          <a:stretch/>
        </p:blipFill>
        <p:spPr>
          <a:xfrm>
            <a:off x="1621986" y="5917789"/>
            <a:ext cx="721164" cy="93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423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E3F294C5-5F94-CB4E-A4B2-6E473160C7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45" y="5502"/>
            <a:ext cx="11906520" cy="685249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8E897-9823-4020-8E88-21B6178E7B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4145" y="1825625"/>
            <a:ext cx="5735655" cy="435133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Manrope" pitchFamily="2" charset="0"/>
              </a:defRPr>
            </a:lvl1pPr>
            <a:lvl2pPr>
              <a:defRPr sz="2000">
                <a:latin typeface="Manrope" pitchFamily="2" charset="0"/>
              </a:defRPr>
            </a:lvl2pPr>
            <a:lvl3pPr>
              <a:defRPr sz="1800">
                <a:latin typeface="Manrope" pitchFamily="2" charset="0"/>
              </a:defRPr>
            </a:lvl3pPr>
            <a:lvl4pPr>
              <a:defRPr sz="1600">
                <a:latin typeface="Manrope" pitchFamily="2" charset="0"/>
              </a:defRPr>
            </a:lvl4pPr>
            <a:lvl5pPr>
              <a:defRPr sz="1600">
                <a:latin typeface="Manrope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E1AD1C-1E9C-4739-8E6C-17AF011FC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735654" cy="435133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Manrope" pitchFamily="2" charset="0"/>
              </a:defRPr>
            </a:lvl1pPr>
            <a:lvl2pPr>
              <a:defRPr sz="2000">
                <a:latin typeface="Manrope" pitchFamily="2" charset="0"/>
              </a:defRPr>
            </a:lvl2pPr>
            <a:lvl3pPr>
              <a:defRPr sz="1800">
                <a:latin typeface="Manrope" pitchFamily="2" charset="0"/>
              </a:defRPr>
            </a:lvl3pPr>
            <a:lvl4pPr>
              <a:defRPr sz="1600">
                <a:latin typeface="Manrope" pitchFamily="2" charset="0"/>
              </a:defRPr>
            </a:lvl4pPr>
            <a:lvl5pPr>
              <a:defRPr sz="1600">
                <a:latin typeface="Manrope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B93856F4-AC6F-4CA4-9222-1B6C67B6D2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4163" y="940211"/>
            <a:ext cx="10792332" cy="4361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45A24"/>
                </a:solidFill>
                <a:latin typeface="Manrope" pitchFamily="2" charset="0"/>
              </a:defRPr>
            </a:lvl1pPr>
          </a:lstStyle>
          <a:p>
            <a:pPr lvl="0"/>
            <a:r>
              <a:rPr lang="en-US" dirty="0"/>
              <a:t>Click to edit slide sub title style</a:t>
            </a:r>
            <a:endParaRPr lang="en-GB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2C53B32-3530-4844-912A-6F142982E6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4145" y="365126"/>
            <a:ext cx="10792350" cy="43615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02188A"/>
                </a:solidFill>
                <a:latin typeface="Manrope" pitchFamily="2" charset="0"/>
              </a:defRPr>
            </a:lvl1pPr>
          </a:lstStyle>
          <a:p>
            <a:r>
              <a:rPr lang="en-US" dirty="0"/>
              <a:t>Click to edit slide title style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C2B35E0-8B43-F366-3204-9FA7329F5B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36" t="-27695" r="-17100" b="-14680"/>
          <a:stretch/>
        </p:blipFill>
        <p:spPr>
          <a:xfrm>
            <a:off x="333078" y="5993212"/>
            <a:ext cx="1440000" cy="54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692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C2757C0-D683-45CD-9A7D-17543EF43C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02486" y="-8235"/>
            <a:ext cx="7989514" cy="694066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BF5696-5240-448D-8608-7681284B04BB}"/>
              </a:ext>
            </a:extLst>
          </p:cNvPr>
          <p:cNvSpPr/>
          <p:nvPr userDrawn="1"/>
        </p:nvSpPr>
        <p:spPr>
          <a:xfrm>
            <a:off x="-127591" y="0"/>
            <a:ext cx="4433777" cy="6932428"/>
          </a:xfrm>
          <a:prstGeom prst="rect">
            <a:avLst/>
          </a:prstGeom>
          <a:solidFill>
            <a:srgbClr val="F4F9F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BE" sz="1800" b="0" i="0" u="none" strike="noStrike" cap="none" spc="0" normalizeH="0" baseline="0">
              <a:ln>
                <a:noFill/>
              </a:ln>
              <a:solidFill>
                <a:srgbClr val="4D4D4D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62F777B4-BCDB-1B63-A481-18B7D14AC0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45" y="5502"/>
            <a:ext cx="11906520" cy="6852498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9128AB20-F8FB-4A79-A6D7-B8A1E413AC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4145" y="365126"/>
            <a:ext cx="10792350" cy="43615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02188A"/>
                </a:solidFill>
                <a:latin typeface="Manrope" pitchFamily="2" charset="0"/>
              </a:defRPr>
            </a:lvl1pPr>
          </a:lstStyle>
          <a:p>
            <a:r>
              <a:rPr lang="en-US" dirty="0"/>
              <a:t>Click to edit slide title style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CD4783C-368D-152D-DD3B-D87192F870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36" t="-27695" r="-17100" b="-14680"/>
          <a:stretch/>
        </p:blipFill>
        <p:spPr>
          <a:xfrm>
            <a:off x="333078" y="5993212"/>
            <a:ext cx="1440000" cy="545618"/>
          </a:xfrm>
          <a:prstGeom prst="rect">
            <a:avLst/>
          </a:prstGeom>
        </p:spPr>
      </p:pic>
      <p:pic>
        <p:nvPicPr>
          <p:cNvPr id="17" name="Picture 16" descr="Shape&#10;&#10;Description automatically generated">
            <a:extLst>
              <a:ext uri="{FF2B5EF4-FFF2-40B4-BE49-F238E27FC236}">
                <a16:creationId xmlns:a16="http://schemas.microsoft.com/office/drawing/2014/main" id="{0CAA68A9-6BC0-45CE-A20D-E2E51689AC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59" r="30642"/>
          <a:stretch/>
        </p:blipFill>
        <p:spPr>
          <a:xfrm>
            <a:off x="1621986" y="5917789"/>
            <a:ext cx="721164" cy="93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801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 descr="A picture containing text&#10;&#10;Description automatically generated">
            <a:extLst>
              <a:ext uri="{FF2B5EF4-FFF2-40B4-BE49-F238E27FC236}">
                <a16:creationId xmlns:a16="http://schemas.microsoft.com/office/drawing/2014/main" id="{616E5BEA-E07F-8A0A-A4A5-5F24A7B349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45" y="5502"/>
            <a:ext cx="11906520" cy="6852498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B0CF8232-FA0A-4A39-A632-6D7E12AC4D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81025" y="1114425"/>
            <a:ext cx="981075" cy="981075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A9BC2A67-9607-4C06-A2AD-016EE5EBF4A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971675" y="1114424"/>
            <a:ext cx="981075" cy="981075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A1C56430-FBAC-4926-9AD3-6022FF07526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362325" y="1114423"/>
            <a:ext cx="981075" cy="98107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C93D4A28-4BF8-43C3-82D0-1579FF7C5D06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752975" y="1114422"/>
            <a:ext cx="981075" cy="98107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F15C307-5A11-48C5-B458-5D0AED286C13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5967414" y="1114425"/>
            <a:ext cx="981075" cy="9810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C6BDC47-2EDE-4D6D-841A-3CD7A4FB25F1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7358064" y="1114424"/>
            <a:ext cx="981075" cy="9810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7E69C706-C4B3-4B58-A56D-A49122616A3A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8748714" y="1114423"/>
            <a:ext cx="981075" cy="981075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5DCA9E1-5DCD-4D8D-978D-A0B53F190CAB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10139364" y="1114422"/>
            <a:ext cx="981075" cy="9810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FEDA80CF-EFB0-4D7D-963B-C194A09C02D6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581025" y="2543174"/>
            <a:ext cx="981075" cy="98107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74AA0BA3-3DE3-4E40-9258-C10E733399EE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1971675" y="2543173"/>
            <a:ext cx="981075" cy="98107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66DD6882-4023-4B22-A09A-6DE692BDBB75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3362325" y="2543172"/>
            <a:ext cx="981075" cy="981075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3E841216-D9A4-4F2F-BC47-6A69AE61CCA8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4752975" y="2543171"/>
            <a:ext cx="981075" cy="981075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0E1674EA-C276-48A5-B099-DB028621733E}"/>
              </a:ext>
            </a:extLst>
          </p:cNvPr>
          <p:cNvPicPr>
            <a:picLocks noChangeAspect="1"/>
          </p:cNvPicPr>
          <p:nvPr userDrawn="1"/>
        </p:nvPicPr>
        <p:blipFill>
          <a:blip r:embed="rId2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/>
        </p:blipFill>
        <p:spPr>
          <a:xfrm>
            <a:off x="5967414" y="2543174"/>
            <a:ext cx="981075" cy="981075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C0BF6056-5EC8-4388-B345-65218D3845D2}"/>
              </a:ext>
            </a:extLst>
          </p:cNvPr>
          <p:cNvPicPr>
            <a:picLocks noChangeAspect="1"/>
          </p:cNvPicPr>
          <p:nvPr userDrawn="1"/>
        </p:nvPicPr>
        <p:blipFill>
          <a:blip r:embed="rId2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/>
        </p:blipFill>
        <p:spPr>
          <a:xfrm>
            <a:off x="7358064" y="2543173"/>
            <a:ext cx="981075" cy="981075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7CAAD48C-9801-44EE-8D58-06C6E9B8EF8A}"/>
              </a:ext>
            </a:extLst>
          </p:cNvPr>
          <p:cNvPicPr>
            <a:picLocks noChangeAspect="1"/>
          </p:cNvPicPr>
          <p:nvPr userDrawn="1"/>
        </p:nvPicPr>
        <p:blipFill>
          <a:blip r:embed="rId3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rcRect/>
          <a:stretch/>
        </p:blipFill>
        <p:spPr>
          <a:xfrm>
            <a:off x="8748714" y="2543172"/>
            <a:ext cx="981075" cy="981075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491BAB44-6D00-45CF-9C79-6D20A1ACB302}"/>
              </a:ext>
            </a:extLst>
          </p:cNvPr>
          <p:cNvPicPr>
            <a:picLocks noChangeAspect="1"/>
          </p:cNvPicPr>
          <p:nvPr userDrawn="1"/>
        </p:nvPicPr>
        <p:blipFill>
          <a:blip r:embed="rId3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/>
        </p:blipFill>
        <p:spPr>
          <a:xfrm>
            <a:off x="10139363" y="2543172"/>
            <a:ext cx="981075" cy="981075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03AD971D-03CF-4729-80E7-A5C0673E9572}"/>
              </a:ext>
            </a:extLst>
          </p:cNvPr>
          <p:cNvPicPr>
            <a:picLocks noChangeAspect="1"/>
          </p:cNvPicPr>
          <p:nvPr userDrawn="1"/>
        </p:nvPicPr>
        <p:blipFill>
          <a:blip r:embed="rId3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rcRect/>
          <a:stretch/>
        </p:blipFill>
        <p:spPr>
          <a:xfrm>
            <a:off x="581025" y="3873039"/>
            <a:ext cx="981075" cy="98107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9420613A-4A1D-40DF-B53F-03D7A9454BB7}"/>
              </a:ext>
            </a:extLst>
          </p:cNvPr>
          <p:cNvPicPr>
            <a:picLocks noChangeAspect="1"/>
          </p:cNvPicPr>
          <p:nvPr userDrawn="1"/>
        </p:nvPicPr>
        <p:blipFill>
          <a:blip r:embed="rId3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rcRect/>
          <a:stretch/>
        </p:blipFill>
        <p:spPr>
          <a:xfrm>
            <a:off x="1971675" y="3873038"/>
            <a:ext cx="981075" cy="981075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D06237D4-DB83-4EC2-88F4-2A32339A140B}"/>
              </a:ext>
            </a:extLst>
          </p:cNvPr>
          <p:cNvPicPr>
            <a:picLocks noChangeAspect="1"/>
          </p:cNvPicPr>
          <p:nvPr userDrawn="1"/>
        </p:nvPicPr>
        <p:blipFill>
          <a:blip r:embed="rId3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0"/>
              </a:ext>
            </a:extLst>
          </a:blip>
          <a:srcRect/>
          <a:stretch/>
        </p:blipFill>
        <p:spPr>
          <a:xfrm>
            <a:off x="3362325" y="3873037"/>
            <a:ext cx="981075" cy="98107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48A831F8-AB6C-40C5-AFDD-A94C7A4BAB53}"/>
              </a:ext>
            </a:extLst>
          </p:cNvPr>
          <p:cNvPicPr>
            <a:picLocks noChangeAspect="1"/>
          </p:cNvPicPr>
          <p:nvPr userDrawn="1"/>
        </p:nvPicPr>
        <p:blipFill>
          <a:blip r:embed="rId4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2"/>
              </a:ext>
            </a:extLst>
          </a:blip>
          <a:srcRect/>
          <a:stretch/>
        </p:blipFill>
        <p:spPr>
          <a:xfrm>
            <a:off x="4752975" y="3873036"/>
            <a:ext cx="981075" cy="981075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98724DD9-8E60-4BA7-AF87-87EA40D33ACA}"/>
              </a:ext>
            </a:extLst>
          </p:cNvPr>
          <p:cNvPicPr>
            <a:picLocks noChangeAspect="1"/>
          </p:cNvPicPr>
          <p:nvPr userDrawn="1"/>
        </p:nvPicPr>
        <p:blipFill>
          <a:blip r:embed="rId4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4"/>
              </a:ext>
            </a:extLst>
          </a:blip>
          <a:srcRect/>
          <a:stretch/>
        </p:blipFill>
        <p:spPr>
          <a:xfrm>
            <a:off x="5967414" y="3873039"/>
            <a:ext cx="981075" cy="981075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07961EFD-AF3B-48AF-932F-907F553EE614}"/>
              </a:ext>
            </a:extLst>
          </p:cNvPr>
          <p:cNvPicPr>
            <a:picLocks noChangeAspect="1"/>
          </p:cNvPicPr>
          <p:nvPr userDrawn="1"/>
        </p:nvPicPr>
        <p:blipFill>
          <a:blip r:embed="rId4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6"/>
              </a:ext>
            </a:extLst>
          </a:blip>
          <a:srcRect/>
          <a:stretch/>
        </p:blipFill>
        <p:spPr>
          <a:xfrm>
            <a:off x="7358064" y="3873038"/>
            <a:ext cx="981075" cy="981075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4D21CDAE-1203-4791-A3A5-E171BCFC31EA}"/>
              </a:ext>
            </a:extLst>
          </p:cNvPr>
          <p:cNvPicPr>
            <a:picLocks noChangeAspect="1"/>
          </p:cNvPicPr>
          <p:nvPr userDrawn="1"/>
        </p:nvPicPr>
        <p:blipFill>
          <a:blip r:embed="rId4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8"/>
              </a:ext>
            </a:extLst>
          </a:blip>
          <a:srcRect/>
          <a:stretch/>
        </p:blipFill>
        <p:spPr>
          <a:xfrm>
            <a:off x="8748714" y="3873037"/>
            <a:ext cx="981075" cy="981075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B94F6BB5-2C85-4994-8302-163716651833}"/>
              </a:ext>
            </a:extLst>
          </p:cNvPr>
          <p:cNvPicPr>
            <a:picLocks noChangeAspect="1"/>
          </p:cNvPicPr>
          <p:nvPr userDrawn="1"/>
        </p:nvPicPr>
        <p:blipFill>
          <a:blip r:embed="rId4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0"/>
              </a:ext>
            </a:extLst>
          </a:blip>
          <a:srcRect/>
          <a:stretch/>
        </p:blipFill>
        <p:spPr>
          <a:xfrm>
            <a:off x="10139363" y="3873037"/>
            <a:ext cx="981075" cy="981075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9DE11797-086E-4398-9B97-2CF34F8D2FC6}"/>
              </a:ext>
            </a:extLst>
          </p:cNvPr>
          <p:cNvPicPr>
            <a:picLocks noChangeAspect="1"/>
          </p:cNvPicPr>
          <p:nvPr userDrawn="1"/>
        </p:nvPicPr>
        <p:blipFill>
          <a:blip r:embed="rId5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2"/>
              </a:ext>
            </a:extLst>
          </a:blip>
          <a:srcRect/>
          <a:stretch/>
        </p:blipFill>
        <p:spPr>
          <a:xfrm>
            <a:off x="581025" y="5025564"/>
            <a:ext cx="981075" cy="981075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980CB316-C28E-4436-9393-1549F09A2C35}"/>
              </a:ext>
            </a:extLst>
          </p:cNvPr>
          <p:cNvPicPr>
            <a:picLocks noChangeAspect="1"/>
          </p:cNvPicPr>
          <p:nvPr userDrawn="1"/>
        </p:nvPicPr>
        <p:blipFill>
          <a:blip r:embed="rId5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4"/>
              </a:ext>
            </a:extLst>
          </a:blip>
          <a:srcRect/>
          <a:stretch/>
        </p:blipFill>
        <p:spPr>
          <a:xfrm>
            <a:off x="1971675" y="5025563"/>
            <a:ext cx="981075" cy="981075"/>
          </a:xfrm>
          <a:prstGeom prst="rect">
            <a:avLst/>
          </a:prstGeom>
        </p:spPr>
      </p:pic>
      <p:sp>
        <p:nvSpPr>
          <p:cNvPr id="30" name="Title 1">
            <a:extLst>
              <a:ext uri="{FF2B5EF4-FFF2-40B4-BE49-F238E27FC236}">
                <a16:creationId xmlns:a16="http://schemas.microsoft.com/office/drawing/2014/main" id="{D5F0DC72-BB5E-4B15-85B3-B2646A47E4CF}"/>
              </a:ext>
            </a:extLst>
          </p:cNvPr>
          <p:cNvSpPr txBox="1">
            <a:spLocks/>
          </p:cNvSpPr>
          <p:nvPr userDrawn="1"/>
        </p:nvSpPr>
        <p:spPr>
          <a:xfrm>
            <a:off x="284145" y="365126"/>
            <a:ext cx="10792350" cy="4361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02188A"/>
                </a:solidFill>
                <a:latin typeface="Manrope" pitchFamily="2" charset="0"/>
                <a:ea typeface="+mj-ea"/>
                <a:cs typeface="+mj-cs"/>
              </a:defRPr>
            </a:lvl1pPr>
          </a:lstStyle>
          <a:p>
            <a:r>
              <a:rPr lang="en-US"/>
              <a:t>Icons</a:t>
            </a:r>
            <a:endParaRPr lang="en-GB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E96012E6-4686-8199-C325-6BCD057448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36" t="-27695" r="-17100" b="-14680"/>
          <a:stretch/>
        </p:blipFill>
        <p:spPr>
          <a:xfrm>
            <a:off x="333078" y="5993212"/>
            <a:ext cx="1440000" cy="54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055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9861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3690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49" r:id="rId2"/>
    <p:sldLayoutId id="2147483660" r:id="rId3"/>
    <p:sldLayoutId id="2147483650" r:id="rId4"/>
    <p:sldLayoutId id="2147483652" r:id="rId5"/>
    <p:sldLayoutId id="2147483653" r:id="rId6"/>
    <p:sldLayoutId id="2147483661" r:id="rId7"/>
    <p:sldLayoutId id="2147483651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Placeholder 22" descr="A person pointing at another person in front of a whiteboard">
            <a:extLst>
              <a:ext uri="{FF2B5EF4-FFF2-40B4-BE49-F238E27FC236}">
                <a16:creationId xmlns:a16="http://schemas.microsoft.com/office/drawing/2014/main" id="{14D6F9E9-01B8-CCD7-9DA5-5C77F1CC281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2" r="4772"/>
          <a:stretch>
            <a:fillRect/>
          </a:stretch>
        </p:blipFill>
        <p:spPr/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2A8F98CF-19FB-C4F7-8281-00374197B2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0851" y="4489482"/>
            <a:ext cx="5012816" cy="1164488"/>
          </a:xfrm>
        </p:spPr>
        <p:txBody>
          <a:bodyPr/>
          <a:lstStyle/>
          <a:p>
            <a:r>
              <a:rPr lang="en-GB" sz="2200" dirty="0">
                <a:solidFill>
                  <a:srgbClr val="021785"/>
                </a:solidFill>
                <a:latin typeface="Manrope" panose="020B0604020202020204" charset="0"/>
                <a:cs typeface="Arial" panose="020B0604020202020204" pitchFamily="34" charset="0"/>
              </a:rPr>
              <a:t>National Training Coordinators Meeting</a:t>
            </a:r>
          </a:p>
          <a:p>
            <a:r>
              <a:rPr lang="en-US" sz="2200" dirty="0">
                <a:latin typeface="Manrope" panose="020B0604020202020204" charset="0"/>
                <a:cs typeface="Arial" panose="020B0604020202020204" pitchFamily="34" charset="0"/>
              </a:rPr>
              <a:t>Identifying &amp; selecting participants</a:t>
            </a:r>
            <a:endParaRPr lang="en-GB" sz="2200" dirty="0">
              <a:solidFill>
                <a:srgbClr val="021785"/>
              </a:solidFill>
              <a:latin typeface="Manrope" panose="020B0604020202020204" charset="0"/>
              <a:cs typeface="Arial" panose="020B0604020202020204" pitchFamily="34" charset="0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E8C8FBC-13D4-3083-E086-9FFF846437F0}"/>
              </a:ext>
            </a:extLst>
          </p:cNvPr>
          <p:cNvSpPr txBox="1">
            <a:spLocks/>
          </p:cNvSpPr>
          <p:nvPr/>
        </p:nvSpPr>
        <p:spPr>
          <a:xfrm>
            <a:off x="400851" y="5653970"/>
            <a:ext cx="5435559" cy="35197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900" dirty="0">
                <a:solidFill>
                  <a:srgbClr val="F45A24"/>
                </a:solidFill>
                <a:latin typeface="Manrope" panose="020B0604020202020204" charset="0"/>
                <a:cs typeface="Arial" panose="020B0604020202020204" pitchFamily="34" charset="0"/>
              </a:rPr>
              <a:t>Budapest, 25-28 </a:t>
            </a:r>
            <a:r>
              <a:rPr lang="en-GB" sz="1900">
                <a:solidFill>
                  <a:srgbClr val="F45A24"/>
                </a:solidFill>
                <a:latin typeface="Manrope" panose="020B0604020202020204" charset="0"/>
                <a:cs typeface="Arial" panose="020B0604020202020204" pitchFamily="34" charset="0"/>
              </a:rPr>
              <a:t>November 2024</a:t>
            </a:r>
            <a:endParaRPr lang="en-GB" sz="1900" dirty="0">
              <a:solidFill>
                <a:srgbClr val="F45A24"/>
              </a:solidFill>
              <a:latin typeface="Manrope" panose="020B060402020202020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482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1FF8D6B-E858-8DAD-CB6A-77566A8CD7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1572" y="2282031"/>
            <a:ext cx="10792332" cy="1365178"/>
          </a:xfrm>
        </p:spPr>
        <p:txBody>
          <a:bodyPr/>
          <a:lstStyle/>
          <a:p>
            <a:pPr marL="0" indent="0" algn="ctr">
              <a:buNone/>
            </a:pPr>
            <a:r>
              <a:rPr lang="en-US" sz="7000" b="1" dirty="0"/>
              <a:t>“Never have I ever…”</a:t>
            </a:r>
            <a:endParaRPr lang="en-IE" sz="7000" b="1" dirty="0"/>
          </a:p>
        </p:txBody>
      </p:sp>
    </p:spTree>
    <p:extLst>
      <p:ext uri="{BB962C8B-B14F-4D97-AF65-F5344CB8AC3E}">
        <p14:creationId xmlns:p14="http://schemas.microsoft.com/office/powerpoint/2010/main" val="3065153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1FF8D6B-E858-8DAD-CB6A-77566A8CD7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4145" y="2046215"/>
            <a:ext cx="10792332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5500" b="1" dirty="0">
                <a:latin typeface="Manrope" panose="020B0604020202020204" charset="0"/>
                <a:cs typeface="Arial" panose="020B0604020202020204" pitchFamily="34" charset="0"/>
              </a:rPr>
              <a:t>As an NTC, sent a participant to a training course who did not speak English</a:t>
            </a:r>
            <a:endParaRPr lang="en-IE" sz="5500" b="1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7924319D-5924-5975-4056-8CBED8B978E5}"/>
              </a:ext>
            </a:extLst>
          </p:cNvPr>
          <p:cNvSpPr txBox="1">
            <a:spLocks/>
          </p:cNvSpPr>
          <p:nvPr/>
        </p:nvSpPr>
        <p:spPr>
          <a:xfrm>
            <a:off x="284145" y="460447"/>
            <a:ext cx="10792332" cy="136517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5500" b="1" dirty="0">
                <a:solidFill>
                  <a:srgbClr val="02188A"/>
                </a:solidFill>
              </a:rPr>
              <a:t>“Never have I ever…”</a:t>
            </a:r>
            <a:endParaRPr lang="en-IE" sz="5500" b="1" dirty="0">
              <a:solidFill>
                <a:srgbClr val="0218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958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1FF8D6B-E858-8DAD-CB6A-77566A8CD7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4145" y="2046215"/>
            <a:ext cx="10792332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5500" b="1" dirty="0">
                <a:latin typeface="Manrope" panose="020B0604020202020204" charset="0"/>
                <a:cs typeface="Arial" panose="020B0604020202020204" pitchFamily="34" charset="0"/>
              </a:rPr>
              <a:t>Fell asleep during a European Commission presentation</a:t>
            </a:r>
            <a:endParaRPr lang="en-IE" sz="5500" b="1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7924319D-5924-5975-4056-8CBED8B978E5}"/>
              </a:ext>
            </a:extLst>
          </p:cNvPr>
          <p:cNvSpPr txBox="1">
            <a:spLocks/>
          </p:cNvSpPr>
          <p:nvPr/>
        </p:nvSpPr>
        <p:spPr>
          <a:xfrm>
            <a:off x="284145" y="460447"/>
            <a:ext cx="10792332" cy="136517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5500" b="1" dirty="0">
                <a:solidFill>
                  <a:srgbClr val="02188A"/>
                </a:solidFill>
              </a:rPr>
              <a:t>“Never have I ever…”</a:t>
            </a:r>
            <a:endParaRPr lang="en-IE" sz="5500" b="1" dirty="0">
              <a:solidFill>
                <a:srgbClr val="0218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298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1FF8D6B-E858-8DAD-CB6A-77566A8CD7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4145" y="1929534"/>
            <a:ext cx="10792332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5500" b="1" dirty="0">
                <a:latin typeface="Manrope" panose="020B0604020202020204" charset="0"/>
                <a:cs typeface="Arial" panose="020B0604020202020204" pitchFamily="34" charset="0"/>
              </a:rPr>
              <a:t>Participated in a training course / exercise, because I wanted to travel and visit a new country</a:t>
            </a:r>
            <a:endParaRPr lang="en-IE" sz="5500" b="1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7924319D-5924-5975-4056-8CBED8B978E5}"/>
              </a:ext>
            </a:extLst>
          </p:cNvPr>
          <p:cNvSpPr txBox="1">
            <a:spLocks/>
          </p:cNvSpPr>
          <p:nvPr/>
        </p:nvSpPr>
        <p:spPr>
          <a:xfrm>
            <a:off x="284145" y="460447"/>
            <a:ext cx="10792332" cy="136517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5500" b="1" dirty="0">
                <a:solidFill>
                  <a:srgbClr val="02188A"/>
                </a:solidFill>
              </a:rPr>
              <a:t>“Never have I ever…”</a:t>
            </a:r>
            <a:endParaRPr lang="en-IE" sz="5500" b="1" dirty="0">
              <a:solidFill>
                <a:srgbClr val="0218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863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1FF8D6B-E858-8DAD-CB6A-77566A8CD7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8836" y="2417907"/>
            <a:ext cx="10792332" cy="1156566"/>
          </a:xfrm>
        </p:spPr>
        <p:txBody>
          <a:bodyPr/>
          <a:lstStyle/>
          <a:p>
            <a:pPr marL="0" indent="0" algn="ctr">
              <a:buNone/>
            </a:pPr>
            <a:r>
              <a:rPr lang="en-GB" sz="6000" b="1" dirty="0"/>
              <a:t>Group Discussion</a:t>
            </a:r>
            <a:endParaRPr lang="en-IE" sz="6000" b="1" dirty="0"/>
          </a:p>
        </p:txBody>
      </p:sp>
    </p:spTree>
    <p:extLst>
      <p:ext uri="{BB962C8B-B14F-4D97-AF65-F5344CB8AC3E}">
        <p14:creationId xmlns:p14="http://schemas.microsoft.com/office/powerpoint/2010/main" val="2352369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1FF8D6B-E858-8DAD-CB6A-77566A8CD7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4144" y="1190985"/>
            <a:ext cx="10615919" cy="4351338"/>
          </a:xfrm>
        </p:spPr>
        <p:txBody>
          <a:bodyPr/>
          <a:lstStyle/>
          <a:p>
            <a:pPr marL="0" indent="0">
              <a:lnSpc>
                <a:spcPct val="115000"/>
              </a:lnSpc>
              <a:buNone/>
            </a:pPr>
            <a:r>
              <a:rPr lang="en-US" sz="3600" i="1" dirty="0">
                <a:effectLst/>
                <a:latin typeface="Manrope" panose="020B0604020202020204" charset="0"/>
                <a:ea typeface="Arial" panose="020B0604020202020204" pitchFamily="34" charset="0"/>
              </a:rPr>
              <a:t>World Café: 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F45A24"/>
                </a:solidFill>
                <a:effectLst/>
                <a:latin typeface="Manrope" panose="020B0604020202020204" charset="0"/>
                <a:ea typeface="Arial" panose="020B0604020202020204" pitchFamily="34" charset="0"/>
              </a:rPr>
              <a:t>3 twenty-minute </a:t>
            </a:r>
            <a:r>
              <a:rPr lang="en-US" sz="3600" dirty="0">
                <a:effectLst/>
                <a:latin typeface="Manrope" panose="020B0604020202020204" charset="0"/>
                <a:ea typeface="Arial" panose="020B0604020202020204" pitchFamily="34" charset="0"/>
              </a:rPr>
              <a:t>rounds of conversation in a group of </a:t>
            </a:r>
            <a:r>
              <a:rPr lang="en-US" sz="3600" dirty="0">
                <a:solidFill>
                  <a:srgbClr val="FB5C25"/>
                </a:solidFill>
                <a:effectLst/>
                <a:latin typeface="Manrope" panose="020B0604020202020204" charset="0"/>
                <a:ea typeface="Arial" panose="020B0604020202020204" pitchFamily="34" charset="0"/>
              </a:rPr>
              <a:t>max five NTCs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FB5C25"/>
                </a:solidFill>
                <a:effectLst/>
                <a:latin typeface="Manrope" panose="020B0604020202020204" charset="0"/>
                <a:ea typeface="Arial" panose="020B0604020202020204" pitchFamily="34" charset="0"/>
              </a:rPr>
              <a:t>3</a:t>
            </a:r>
            <a:r>
              <a:rPr lang="en-US" sz="3600" dirty="0">
                <a:solidFill>
                  <a:srgbClr val="F45A24"/>
                </a:solidFill>
                <a:effectLst/>
                <a:latin typeface="Manrope" panose="020B0604020202020204" charset="0"/>
                <a:ea typeface="Arial" panose="020B0604020202020204" pitchFamily="34" charset="0"/>
              </a:rPr>
              <a:t> questions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latin typeface="Manrope" panose="020B0604020202020204" charset="0"/>
                <a:ea typeface="Arial" panose="020B0604020202020204" pitchFamily="34" charset="0"/>
              </a:rPr>
              <a:t>L</a:t>
            </a:r>
            <a:r>
              <a:rPr lang="en-US" sz="3600" dirty="0">
                <a:effectLst/>
                <a:latin typeface="Manrope" panose="020B0604020202020204" charset="0"/>
                <a:ea typeface="Arial" panose="020B0604020202020204" pitchFamily="34" charset="0"/>
              </a:rPr>
              <a:t>ast question decide on </a:t>
            </a:r>
            <a:r>
              <a:rPr lang="en-US" sz="3600" dirty="0">
                <a:solidFill>
                  <a:srgbClr val="F45A24"/>
                </a:solidFill>
                <a:effectLst/>
                <a:latin typeface="Manrope" panose="020B0604020202020204" charset="0"/>
                <a:ea typeface="Arial" panose="020B0604020202020204" pitchFamily="34" charset="0"/>
              </a:rPr>
              <a:t>3 key learning points / 1 per card</a:t>
            </a:r>
            <a:endParaRPr lang="en-US" sz="3600" dirty="0">
              <a:effectLst/>
              <a:latin typeface="Manrope" panose="020B0604020202020204" charset="0"/>
              <a:ea typeface="Arial" panose="020B0604020202020204" pitchFamily="34" charset="0"/>
            </a:endParaRP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F45A24"/>
                </a:solidFill>
                <a:latin typeface="Manrope" panose="020B0604020202020204" charset="0"/>
                <a:ea typeface="Arial" panose="020B0604020202020204" pitchFamily="34" charset="0"/>
              </a:rPr>
              <a:t>‘Group Host’</a:t>
            </a:r>
            <a:r>
              <a:rPr lang="en-GB" sz="3600" dirty="0">
                <a:latin typeface="Manrope" panose="020B0604020202020204" charset="0"/>
                <a:ea typeface="Arial" panose="020B0604020202020204" pitchFamily="34" charset="0"/>
              </a:rPr>
              <a:t>, flipchart papers, 3 cards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EE5D1E3-08E6-FC8A-7064-798D4D640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sz="3800" dirty="0">
                <a:latin typeface="Manrope" panose="020B0604020202020204" charset="0"/>
                <a:cs typeface="Arial" panose="020B0604020202020204" pitchFamily="34" charset="0"/>
              </a:rPr>
              <a:t>Group Discussions</a:t>
            </a:r>
            <a:endParaRPr lang="en-IE" sz="3800" b="0" dirty="0">
              <a:latin typeface="Manrop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477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897735" y="1376363"/>
            <a:ext cx="10677738" cy="4351338"/>
          </a:xfrm>
        </p:spPr>
        <p:txBody>
          <a:bodyPr/>
          <a:lstStyle/>
          <a:p>
            <a:pPr marL="0" indent="0">
              <a:buNone/>
            </a:pPr>
            <a:endParaRPr lang="en-IE" u="sng" dirty="0">
              <a:hlinkClick r:id="" action="ppaction://noaction"/>
            </a:endParaRPr>
          </a:p>
          <a:p>
            <a:pPr marL="0" indent="0">
              <a:buNone/>
            </a:pPr>
            <a:endParaRPr lang="en-IE" u="sng" dirty="0"/>
          </a:p>
          <a:p>
            <a:pPr marL="0" indent="0">
              <a:buNone/>
            </a:pPr>
            <a:endParaRPr lang="en-IE" u="sng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 u="sng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/>
              <a:t>QUESTION 1:</a:t>
            </a:r>
            <a:br>
              <a:rPr lang="en-US" sz="3800" dirty="0"/>
            </a:br>
            <a:endParaRPr lang="en-US" sz="3800" dirty="0"/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307DE3E4-3D9B-6085-5C56-1E38CBC42471}"/>
              </a:ext>
            </a:extLst>
          </p:cNvPr>
          <p:cNvSpPr txBox="1">
            <a:spLocks/>
          </p:cNvSpPr>
          <p:nvPr/>
        </p:nvSpPr>
        <p:spPr>
          <a:xfrm>
            <a:off x="284145" y="1825625"/>
            <a:ext cx="10792332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27CBD7-C15B-8166-C3E2-10FCCEC50F03}"/>
              </a:ext>
            </a:extLst>
          </p:cNvPr>
          <p:cNvSpPr txBox="1"/>
          <p:nvPr/>
        </p:nvSpPr>
        <p:spPr>
          <a:xfrm>
            <a:off x="509155" y="1139819"/>
            <a:ext cx="10792332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3600" b="1" dirty="0">
                <a:latin typeface="Manrope" panose="020B0604020202020204" charset="0"/>
              </a:rPr>
              <a:t>What has been your experience in identifying and nominating candidates for UCPM training courses? </a:t>
            </a:r>
          </a:p>
          <a:p>
            <a:pPr algn="just">
              <a:spcAft>
                <a:spcPts val="600"/>
              </a:spcAft>
            </a:pPr>
            <a:r>
              <a:rPr lang="en-US" sz="3000" b="1" dirty="0">
                <a:latin typeface="Manrope" panose="020B0604020202020204" charset="0"/>
              </a:rPr>
              <a:t>Consider in the discussion: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Manrope" panose="020B0604020202020204" charset="0"/>
              </a:rPr>
              <a:t>How have you identified training candidates keeping in mind the courses’ selection criteria?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Manrope" panose="020B0604020202020204" charset="0"/>
              </a:rPr>
              <a:t>What has been your experience with the training placement allocation system in different courses?</a:t>
            </a:r>
          </a:p>
        </p:txBody>
      </p:sp>
    </p:spTree>
    <p:extLst>
      <p:ext uri="{BB962C8B-B14F-4D97-AF65-F5344CB8AC3E}">
        <p14:creationId xmlns:p14="http://schemas.microsoft.com/office/powerpoint/2010/main" val="1073109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897735" y="1376363"/>
            <a:ext cx="10677738" cy="4351338"/>
          </a:xfrm>
        </p:spPr>
        <p:txBody>
          <a:bodyPr/>
          <a:lstStyle/>
          <a:p>
            <a:pPr marL="0" indent="0">
              <a:buNone/>
            </a:pPr>
            <a:endParaRPr lang="en-IE" u="sng" dirty="0">
              <a:hlinkClick r:id="" action="ppaction://noaction"/>
            </a:endParaRPr>
          </a:p>
          <a:p>
            <a:pPr marL="0" indent="0">
              <a:buNone/>
            </a:pPr>
            <a:endParaRPr lang="en-IE" u="sng" dirty="0"/>
          </a:p>
          <a:p>
            <a:pPr marL="0" indent="0">
              <a:buNone/>
            </a:pPr>
            <a:endParaRPr lang="en-IE" u="sng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 u="sng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/>
              <a:t>QUESTION 2:</a:t>
            </a:r>
            <a:br>
              <a:rPr lang="en-US" sz="3800" dirty="0"/>
            </a:br>
            <a:endParaRPr lang="en-US" sz="3800" dirty="0"/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307DE3E4-3D9B-6085-5C56-1E38CBC42471}"/>
              </a:ext>
            </a:extLst>
          </p:cNvPr>
          <p:cNvSpPr txBox="1">
            <a:spLocks/>
          </p:cNvSpPr>
          <p:nvPr/>
        </p:nvSpPr>
        <p:spPr>
          <a:xfrm>
            <a:off x="284145" y="1825625"/>
            <a:ext cx="10792332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27CBD7-C15B-8166-C3E2-10FCCEC50F03}"/>
              </a:ext>
            </a:extLst>
          </p:cNvPr>
          <p:cNvSpPr txBox="1"/>
          <p:nvPr/>
        </p:nvSpPr>
        <p:spPr>
          <a:xfrm>
            <a:off x="509155" y="1139819"/>
            <a:ext cx="10792332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3600" b="1" dirty="0">
                <a:latin typeface="Manrope" panose="020B0604020202020204" charset="0"/>
              </a:rPr>
              <a:t>What has been your experience in identifying and nominating candidates for UCPM training courses? </a:t>
            </a:r>
          </a:p>
          <a:p>
            <a:pPr algn="just">
              <a:spcAft>
                <a:spcPts val="600"/>
              </a:spcAft>
            </a:pPr>
            <a:r>
              <a:rPr lang="en-US" sz="3000" b="1" dirty="0">
                <a:latin typeface="Manrope" panose="020B0604020202020204" charset="0"/>
              </a:rPr>
              <a:t>Consider in the discussion: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Manrope" panose="020B0604020202020204" charset="0"/>
              </a:rPr>
              <a:t>How have you identified training candidates keeping in mind the courses’ selection criteria?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Manrope" panose="020B0604020202020204" charset="0"/>
              </a:rPr>
              <a:t>What has been your experience with the training placement allocation system in different courses?</a:t>
            </a:r>
          </a:p>
        </p:txBody>
      </p:sp>
    </p:spTree>
    <p:extLst>
      <p:ext uri="{BB962C8B-B14F-4D97-AF65-F5344CB8AC3E}">
        <p14:creationId xmlns:p14="http://schemas.microsoft.com/office/powerpoint/2010/main" val="961652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897735" y="1376363"/>
            <a:ext cx="10677738" cy="4351338"/>
          </a:xfrm>
        </p:spPr>
        <p:txBody>
          <a:bodyPr/>
          <a:lstStyle/>
          <a:p>
            <a:pPr marL="0" indent="0">
              <a:buNone/>
            </a:pPr>
            <a:endParaRPr lang="en-IE" u="sng" dirty="0">
              <a:hlinkClick r:id="" action="ppaction://noaction"/>
            </a:endParaRPr>
          </a:p>
          <a:p>
            <a:pPr marL="0" indent="0">
              <a:buNone/>
            </a:pPr>
            <a:endParaRPr lang="en-IE" u="sng" dirty="0"/>
          </a:p>
          <a:p>
            <a:pPr marL="0" indent="0">
              <a:buNone/>
            </a:pPr>
            <a:endParaRPr lang="en-IE" u="sng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 u="sng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/>
              <a:t>QUESTION 3:</a:t>
            </a:r>
            <a:br>
              <a:rPr lang="en-US" sz="3800" dirty="0"/>
            </a:br>
            <a:endParaRPr lang="en-US" sz="3800" dirty="0"/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307DE3E4-3D9B-6085-5C56-1E38CBC42471}"/>
              </a:ext>
            </a:extLst>
          </p:cNvPr>
          <p:cNvSpPr txBox="1">
            <a:spLocks/>
          </p:cNvSpPr>
          <p:nvPr/>
        </p:nvSpPr>
        <p:spPr>
          <a:xfrm>
            <a:off x="284145" y="1825625"/>
            <a:ext cx="10792332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27CBD7-C15B-8166-C3E2-10FCCEC50F03}"/>
              </a:ext>
            </a:extLst>
          </p:cNvPr>
          <p:cNvSpPr txBox="1"/>
          <p:nvPr/>
        </p:nvSpPr>
        <p:spPr>
          <a:xfrm>
            <a:off x="616527" y="2136260"/>
            <a:ext cx="10792332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000" b="1" dirty="0">
              <a:latin typeface="Manrope" panose="020B0604020202020204" charset="0"/>
            </a:endParaRPr>
          </a:p>
          <a:p>
            <a:r>
              <a:rPr lang="en-US" sz="3600" b="1" dirty="0">
                <a:latin typeface="Manrope" panose="020B0604020202020204" charset="0"/>
              </a:rPr>
              <a:t>How have you addressed any challenges that you faced in these processes? </a:t>
            </a:r>
          </a:p>
          <a:p>
            <a:endParaRPr lang="en-US" sz="3600" b="1" dirty="0">
              <a:latin typeface="Manrope" panose="020B0604020202020204" charset="0"/>
            </a:endParaRPr>
          </a:p>
          <a:p>
            <a:r>
              <a:rPr lang="en-US" sz="3600" b="1" dirty="0">
                <a:latin typeface="Manrope" panose="020B0604020202020204" charset="0"/>
              </a:rPr>
              <a:t>Share 3 solutions to the main challenges and write them on post-its (one </a:t>
            </a:r>
            <a:r>
              <a:rPr lang="en-US" sz="3600" b="1">
                <a:latin typeface="Manrope" panose="020B0604020202020204" charset="0"/>
              </a:rPr>
              <a:t>per post-it).</a:t>
            </a:r>
            <a:endParaRPr lang="en-US" sz="3600" b="1" dirty="0">
              <a:latin typeface="Manrop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010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3D24022E66C1540A3B1E037465E0CE3" ma:contentTypeVersion="8" ma:contentTypeDescription="Create a new document." ma:contentTypeScope="" ma:versionID="494f083625af49616b069b55eb1cb0e3">
  <xsd:schema xmlns:xsd="http://www.w3.org/2001/XMLSchema" xmlns:xs="http://www.w3.org/2001/XMLSchema" xmlns:p="http://schemas.microsoft.com/office/2006/metadata/properties" xmlns:ns2="d07530ff-ae8d-4383-9420-67306a016191" xmlns:ns3="d0b4669b-3562-445a-a428-e501203eb641" targetNamespace="http://schemas.microsoft.com/office/2006/metadata/properties" ma:root="true" ma:fieldsID="f4e2bc08ecbea5eddff54b8949dea411" ns2:_="" ns3:_="">
    <xsd:import namespace="d07530ff-ae8d-4383-9420-67306a016191"/>
    <xsd:import namespace="d0b4669b-3562-445a-a428-e501203eb6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7530ff-ae8d-4383-9420-67306a0161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b4669b-3562-445a-a428-e501203eb64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C0373A6-6D47-441A-ACAD-D9795A586A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7530ff-ae8d-4383-9420-67306a016191"/>
    <ds:schemaRef ds:uri="d0b4669b-3562-445a-a428-e501203eb6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976C3F6-1B2F-462B-88E0-B0284F2FDAFF}">
  <ds:schemaRefs>
    <ds:schemaRef ds:uri="e0757b53-df10-4b98-9811-094c4c3e23a8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www.w3.org/XML/1998/namespace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541a8a8b-b856-4d35-a5c7-7f2c0ec3d499"/>
  </ds:schemaRefs>
</ds:datastoreItem>
</file>

<file path=customXml/itemProps3.xml><?xml version="1.0" encoding="utf-8"?>
<ds:datastoreItem xmlns:ds="http://schemas.openxmlformats.org/officeDocument/2006/customXml" ds:itemID="{AED08295-0C34-454F-9390-5AE139D9FC1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1277</TotalTime>
  <Words>266</Words>
  <Application>Microsoft Office PowerPoint</Application>
  <PresentationFormat>Widescreen</PresentationFormat>
  <Paragraphs>42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Manrope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Group Discussions</vt:lpstr>
      <vt:lpstr>QUESTION 1: </vt:lpstr>
      <vt:lpstr>QUESTION 2: </vt:lpstr>
      <vt:lpstr>QUESTION 3: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Deepak Uppal</dc:creator>
  <cp:lastModifiedBy>RIBON Sandra (ECHO)</cp:lastModifiedBy>
  <cp:revision>99</cp:revision>
  <dcterms:created xsi:type="dcterms:W3CDTF">2022-04-26T10:57:43Z</dcterms:created>
  <dcterms:modified xsi:type="dcterms:W3CDTF">2024-11-29T10:54:49Z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2022-05-16T12:59:18Z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cc70ad82-4ee4-40fd-be3b-7fee48eb52e9</vt:lpwstr>
  </property>
  <property fmtid="{D5CDD505-2E9C-101B-9397-08002B2CF9AE}" pid="8" name="MSIP_Label_6bd9ddd1-4d20-43f6-abfa-fc3c07406f94_ContentBits">
    <vt:lpwstr>0</vt:lpwstr>
  </property>
  <property fmtid="{D5CDD505-2E9C-101B-9397-08002B2CF9AE}" pid="9" name="ContentTypeId">
    <vt:lpwstr>0x01010043D24022E66C1540A3B1E037465E0CE3</vt:lpwstr>
  </property>
  <property fmtid="{D5CDD505-2E9C-101B-9397-08002B2CF9AE}" pid="10" name="MediaServiceImageTags">
    <vt:lpwstr/>
  </property>
</Properties>
</file>