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sldIdLst>
    <p:sldId id="530" r:id="rId5"/>
    <p:sldId id="507" r:id="rId6"/>
    <p:sldId id="533" r:id="rId7"/>
    <p:sldId id="2598" r:id="rId8"/>
    <p:sldId id="534" r:id="rId9"/>
    <p:sldId id="532" r:id="rId10"/>
    <p:sldId id="700" r:id="rId11"/>
    <p:sldId id="701" r:id="rId12"/>
    <p:sldId id="2594" r:id="rId13"/>
    <p:sldId id="703" r:id="rId14"/>
    <p:sldId id="515" r:id="rId15"/>
    <p:sldId id="2595" r:id="rId16"/>
    <p:sldId id="518" r:id="rId17"/>
    <p:sldId id="519" r:id="rId18"/>
    <p:sldId id="2596" r:id="rId19"/>
    <p:sldId id="2604" r:id="rId20"/>
    <p:sldId id="280" r:id="rId21"/>
    <p:sldId id="2568" r:id="rId22"/>
    <p:sldId id="2569" r:id="rId23"/>
    <p:sldId id="506" r:id="rId24"/>
    <p:sldId id="2570" r:id="rId25"/>
    <p:sldId id="325" r:id="rId26"/>
    <p:sldId id="291" r:id="rId27"/>
    <p:sldId id="2582" r:id="rId28"/>
    <p:sldId id="2583" r:id="rId29"/>
    <p:sldId id="2597" r:id="rId30"/>
    <p:sldId id="312" r:id="rId31"/>
    <p:sldId id="319" r:id="rId32"/>
    <p:sldId id="309" r:id="rId33"/>
    <p:sldId id="275" r:id="rId34"/>
  </p:sldIdLst>
  <p:sldSz cx="12192000" cy="6858000"/>
  <p:notesSz cx="6799263" cy="9929813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46"/>
    <p:restoredTop sz="94283"/>
  </p:normalViewPr>
  <p:slideViewPr>
    <p:cSldViewPr snapToGrid="0">
      <p:cViewPr varScale="1">
        <p:scale>
          <a:sx n="96" d="100"/>
          <a:sy n="96" d="100"/>
        </p:scale>
        <p:origin x="2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5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5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EB8539-1FFE-5743-9929-47FB8A182DA4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it-IT"/>
        </a:p>
      </dgm:t>
    </dgm:pt>
    <dgm:pt modelId="{4338BF6E-DF4E-634A-9D33-210F5F8F7AD5}">
      <dgm:prSet phldrT="[Testo]"/>
      <dgm:spPr/>
      <dgm:t>
        <a:bodyPr/>
        <a:lstStyle/>
        <a:p>
          <a:r>
            <a:rPr lang="en-GB" b="1">
              <a:latin typeface="Arial" panose="020B0604020202020204" pitchFamily="34" charset="0"/>
              <a:cs typeface="Arial" panose="020B0604020202020204" pitchFamily="34" charset="0"/>
            </a:rPr>
            <a:t>Contract Implementation: timeline, process &amp; deliverables</a:t>
          </a:r>
          <a:endParaRPr lang="it-IT"/>
        </a:p>
      </dgm:t>
    </dgm:pt>
    <dgm:pt modelId="{F673456F-5506-CF48-AB98-AC6DDC16CF65}" type="parTrans" cxnId="{AE5D001F-E103-C14A-AB08-34882B084DA5}">
      <dgm:prSet/>
      <dgm:spPr/>
      <dgm:t>
        <a:bodyPr/>
        <a:lstStyle/>
        <a:p>
          <a:endParaRPr lang="it-IT"/>
        </a:p>
      </dgm:t>
    </dgm:pt>
    <dgm:pt modelId="{50498766-25A6-7D4D-AA65-B978FD30B208}" type="sibTrans" cxnId="{AE5D001F-E103-C14A-AB08-34882B084DA5}">
      <dgm:prSet/>
      <dgm:spPr/>
      <dgm:t>
        <a:bodyPr/>
        <a:lstStyle/>
        <a:p>
          <a:endParaRPr lang="it-IT"/>
        </a:p>
      </dgm:t>
    </dgm:pt>
    <dgm:pt modelId="{FD831C68-FFE8-1741-ACFC-E2E72170A298}">
      <dgm:prSet phldrT="[Testo]"/>
      <dgm:spPr/>
      <dgm:t>
        <a:bodyPr/>
        <a:lstStyle/>
        <a:p>
          <a:pPr>
            <a:buFont typeface="+mj-lt"/>
            <a:buAutoNum type="arabicPeriod"/>
          </a:pP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21st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cycle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courses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running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as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planned </a:t>
          </a:r>
          <a:endParaRPr lang="it-IT" dirty="0">
            <a:solidFill>
              <a:schemeClr val="accent1">
                <a:lumMod val="75000"/>
              </a:schemeClr>
            </a:solidFill>
          </a:endParaRPr>
        </a:p>
      </dgm:t>
    </dgm:pt>
    <dgm:pt modelId="{A7AD456C-9341-0C41-BACD-A05EA472B16A}" type="parTrans" cxnId="{8E0CB006-8423-F441-A54E-52BCA528DF8F}">
      <dgm:prSet/>
      <dgm:spPr/>
      <dgm:t>
        <a:bodyPr/>
        <a:lstStyle/>
        <a:p>
          <a:endParaRPr lang="it-IT"/>
        </a:p>
      </dgm:t>
    </dgm:pt>
    <dgm:pt modelId="{E52AF6F0-EA36-0C48-B58D-1D394EA337C4}" type="sibTrans" cxnId="{8E0CB006-8423-F441-A54E-52BCA528DF8F}">
      <dgm:prSet/>
      <dgm:spPr/>
      <dgm:t>
        <a:bodyPr/>
        <a:lstStyle/>
        <a:p>
          <a:endParaRPr lang="it-IT"/>
        </a:p>
      </dgm:t>
    </dgm:pt>
    <dgm:pt modelId="{34EC8B68-342C-164D-8065-B1B2B3DC385C}">
      <dgm:prSet phldrT="[Testo]"/>
      <dgm:spPr/>
      <dgm:t>
        <a:bodyPr/>
        <a:lstStyle/>
        <a:p>
          <a:r>
            <a:rPr lang="en-GB" b="1" dirty="0">
              <a:latin typeface="Manrope" pitchFamily="2" charset="0"/>
              <a:cs typeface="Arial" panose="020B0604020202020204" pitchFamily="34" charset="0"/>
            </a:rPr>
            <a:t>Consortium management: collaboration, communication, consistency, quality control</a:t>
          </a:r>
          <a:endParaRPr lang="it-IT" dirty="0"/>
        </a:p>
      </dgm:t>
    </dgm:pt>
    <dgm:pt modelId="{82057AA2-1B0C-974E-AFFA-E30B0F344A66}" type="parTrans" cxnId="{4AEF9E26-AC25-A545-8F24-BD0CE63EB51F}">
      <dgm:prSet/>
      <dgm:spPr/>
      <dgm:t>
        <a:bodyPr/>
        <a:lstStyle/>
        <a:p>
          <a:endParaRPr lang="it-IT"/>
        </a:p>
      </dgm:t>
    </dgm:pt>
    <dgm:pt modelId="{4A0683D2-B099-B94B-87EE-BB82EDDA6655}" type="sibTrans" cxnId="{4AEF9E26-AC25-A545-8F24-BD0CE63EB51F}">
      <dgm:prSet/>
      <dgm:spPr/>
      <dgm:t>
        <a:bodyPr/>
        <a:lstStyle/>
        <a:p>
          <a:endParaRPr lang="it-IT"/>
        </a:p>
      </dgm:t>
    </dgm:pt>
    <dgm:pt modelId="{96EAAC6C-E90C-324A-86D5-1BDAA3635885}">
      <dgm:prSet/>
      <dgm:spPr/>
      <dgm:t>
        <a:bodyPr/>
        <a:lstStyle/>
        <a:p>
          <a:pPr>
            <a:buFont typeface="+mj-lt"/>
            <a:buAutoNum type="arabicPeriod"/>
          </a:pP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Administrative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procedures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now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established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and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applied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by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all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partners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with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success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, 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ensuring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consistency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in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the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organisation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and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implementation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of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courses</a:t>
          </a:r>
          <a:endParaRPr lang="de-DE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/>
          </a:endParaRPr>
        </a:p>
      </dgm:t>
    </dgm:pt>
    <dgm:pt modelId="{9A99C66E-21F3-6148-87B8-A665534134B4}" type="parTrans" cxnId="{70C4B114-955F-CB4C-A914-3C25A63FF021}">
      <dgm:prSet/>
      <dgm:spPr/>
      <dgm:t>
        <a:bodyPr/>
        <a:lstStyle/>
        <a:p>
          <a:endParaRPr lang="it-IT"/>
        </a:p>
      </dgm:t>
    </dgm:pt>
    <dgm:pt modelId="{A398AB38-14E1-2F4F-A961-C9D6DAD350DE}" type="sibTrans" cxnId="{70C4B114-955F-CB4C-A914-3C25A63FF021}">
      <dgm:prSet/>
      <dgm:spPr/>
      <dgm:t>
        <a:bodyPr/>
        <a:lstStyle/>
        <a:p>
          <a:endParaRPr lang="it-IT"/>
        </a:p>
      </dgm:t>
    </dgm:pt>
    <dgm:pt modelId="{1585CB96-5491-C649-8D4D-8F841FD671B1}">
      <dgm:prSet phldrT="[Testo]"/>
      <dgm:spPr/>
      <dgm:t>
        <a:bodyPr/>
        <a:lstStyle/>
        <a:p>
          <a:pPr>
            <a:buFont typeface="+mj-lt"/>
            <a:buAutoNum type="arabicPeriod"/>
          </a:pP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Curriculum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revised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and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integrated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with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new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module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on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Diversity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&amp;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Inclusion</a:t>
          </a:r>
          <a:endParaRPr lang="de-DE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/>
          </a:endParaRPr>
        </a:p>
      </dgm:t>
    </dgm:pt>
    <dgm:pt modelId="{AC60C458-ADB2-F040-AD42-54967F16272A}" type="parTrans" cxnId="{C5E32CED-9F68-0D4F-AA42-F1F99CBA3BD2}">
      <dgm:prSet/>
      <dgm:spPr/>
      <dgm:t>
        <a:bodyPr/>
        <a:lstStyle/>
        <a:p>
          <a:endParaRPr lang="it-IT"/>
        </a:p>
      </dgm:t>
    </dgm:pt>
    <dgm:pt modelId="{B2455701-F2CE-704B-A793-40E22C2E4E0A}" type="sibTrans" cxnId="{C5E32CED-9F68-0D4F-AA42-F1F99CBA3BD2}">
      <dgm:prSet/>
      <dgm:spPr/>
      <dgm:t>
        <a:bodyPr/>
        <a:lstStyle/>
        <a:p>
          <a:endParaRPr lang="it-IT"/>
        </a:p>
      </dgm:t>
    </dgm:pt>
    <dgm:pt modelId="{3831F6E0-111D-CE43-A61C-BAF29B9F824B}">
      <dgm:prSet/>
      <dgm:spPr/>
      <dgm:t>
        <a:bodyPr/>
        <a:lstStyle/>
        <a:p>
          <a:pPr>
            <a:buFont typeface="+mj-lt"/>
            <a:buAutoNum type="arabicPeriod"/>
          </a:pP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Course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Director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Meetings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established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as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a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important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communication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/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collaboration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tool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endParaRPr lang="it-IT" dirty="0">
            <a:solidFill>
              <a:schemeClr val="accent1">
                <a:lumMod val="75000"/>
              </a:schemeClr>
            </a:solidFill>
          </a:endParaRPr>
        </a:p>
      </dgm:t>
    </dgm:pt>
    <dgm:pt modelId="{5E7034DA-F25E-944E-9E8E-78A02C35A315}" type="parTrans" cxnId="{2A9AA6B1-B3C1-CC4B-8FC1-52FABB62A648}">
      <dgm:prSet/>
      <dgm:spPr/>
      <dgm:t>
        <a:bodyPr/>
        <a:lstStyle/>
        <a:p>
          <a:endParaRPr lang="it-IT"/>
        </a:p>
      </dgm:t>
    </dgm:pt>
    <dgm:pt modelId="{9F727F87-50C4-6840-B436-06939116E5D7}" type="sibTrans" cxnId="{2A9AA6B1-B3C1-CC4B-8FC1-52FABB62A648}">
      <dgm:prSet/>
      <dgm:spPr/>
      <dgm:t>
        <a:bodyPr/>
        <a:lstStyle/>
        <a:p>
          <a:endParaRPr lang="it-IT"/>
        </a:p>
      </dgm:t>
    </dgm:pt>
    <dgm:pt modelId="{FC192B7A-4B1A-7947-9ABB-FE328C47FADA}">
      <dgm:prSet/>
      <dgm:spPr/>
      <dgm:t>
        <a:bodyPr/>
        <a:lstStyle/>
        <a:p>
          <a:pPr>
            <a:buFont typeface="+mj-lt"/>
            <a:buAutoNum type="arabicPeriod"/>
          </a:pP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BOP online (1/Cycle) and in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person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(1/Cycle)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assure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communication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with</a:t>
          </a:r>
          <a:r>
            <a:rPr lang="de-DE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all </a:t>
          </a:r>
          <a:r>
            <a:rPr lang="de-DE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partners</a:t>
          </a:r>
          <a:endParaRPr lang="de-DE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/>
          </a:endParaRPr>
        </a:p>
      </dgm:t>
    </dgm:pt>
    <dgm:pt modelId="{C6740FC8-700D-064C-9F97-A7F19351F761}" type="parTrans" cxnId="{75C4EDE6-BA87-2946-8E40-B1025CB8461C}">
      <dgm:prSet/>
      <dgm:spPr/>
      <dgm:t>
        <a:bodyPr/>
        <a:lstStyle/>
        <a:p>
          <a:endParaRPr lang="it-IT"/>
        </a:p>
      </dgm:t>
    </dgm:pt>
    <dgm:pt modelId="{AE98E6F9-7A4C-DA40-934B-6674A981565F}" type="sibTrans" cxnId="{75C4EDE6-BA87-2946-8E40-B1025CB8461C}">
      <dgm:prSet/>
      <dgm:spPr/>
      <dgm:t>
        <a:bodyPr/>
        <a:lstStyle/>
        <a:p>
          <a:endParaRPr lang="it-IT"/>
        </a:p>
      </dgm:t>
    </dgm:pt>
    <dgm:pt modelId="{1D395DB3-4C85-9B48-AEBC-CFBA03879082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GB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Quality control being implemented at all levels trough lessons learned and feedback from participants, partners, EU Commission and training courses staff</a:t>
          </a:r>
        </a:p>
      </dgm:t>
    </dgm:pt>
    <dgm:pt modelId="{61FFE9D7-6E88-3E48-805E-E8E26538457D}" type="parTrans" cxnId="{A3097D14-70CC-5F41-978D-02418283EF58}">
      <dgm:prSet/>
      <dgm:spPr/>
      <dgm:t>
        <a:bodyPr/>
        <a:lstStyle/>
        <a:p>
          <a:endParaRPr lang="it-IT"/>
        </a:p>
      </dgm:t>
    </dgm:pt>
    <dgm:pt modelId="{3F3A44CF-291F-684B-9721-5012F46B62E0}" type="sibTrans" cxnId="{A3097D14-70CC-5F41-978D-02418283EF58}">
      <dgm:prSet/>
      <dgm:spPr/>
      <dgm:t>
        <a:bodyPr/>
        <a:lstStyle/>
        <a:p>
          <a:endParaRPr lang="it-IT"/>
        </a:p>
      </dgm:t>
    </dgm:pt>
    <dgm:pt modelId="{9782B87F-E473-2D43-BF35-9C47F37452A2}" type="pres">
      <dgm:prSet presAssocID="{17EB8539-1FFE-5743-9929-47FB8A182DA4}" presName="Name0" presStyleCnt="0">
        <dgm:presLayoutVars>
          <dgm:dir/>
          <dgm:animLvl val="lvl"/>
          <dgm:resizeHandles val="exact"/>
        </dgm:presLayoutVars>
      </dgm:prSet>
      <dgm:spPr/>
    </dgm:pt>
    <dgm:pt modelId="{677E64DD-E6D7-3B41-862C-DF32F3F4248B}" type="pres">
      <dgm:prSet presAssocID="{4338BF6E-DF4E-634A-9D33-210F5F8F7AD5}" presName="composite" presStyleCnt="0"/>
      <dgm:spPr/>
    </dgm:pt>
    <dgm:pt modelId="{E6744173-0E43-9944-A8B9-7896B57E265F}" type="pres">
      <dgm:prSet presAssocID="{4338BF6E-DF4E-634A-9D33-210F5F8F7AD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B4C5DC8-FF8C-E746-9FBC-30EF762F1CA8}" type="pres">
      <dgm:prSet presAssocID="{4338BF6E-DF4E-634A-9D33-210F5F8F7AD5}" presName="desTx" presStyleLbl="alignAccFollowNode1" presStyleIdx="0" presStyleCnt="2">
        <dgm:presLayoutVars>
          <dgm:bulletEnabled val="1"/>
        </dgm:presLayoutVars>
      </dgm:prSet>
      <dgm:spPr/>
    </dgm:pt>
    <dgm:pt modelId="{216AB945-BB49-9E4C-9516-5DDE7CEECB12}" type="pres">
      <dgm:prSet presAssocID="{50498766-25A6-7D4D-AA65-B978FD30B208}" presName="space" presStyleCnt="0"/>
      <dgm:spPr/>
    </dgm:pt>
    <dgm:pt modelId="{F51DB681-C599-4444-841C-86B6E88FAFE2}" type="pres">
      <dgm:prSet presAssocID="{34EC8B68-342C-164D-8065-B1B2B3DC385C}" presName="composite" presStyleCnt="0"/>
      <dgm:spPr/>
    </dgm:pt>
    <dgm:pt modelId="{DC9B0C96-EF48-0B42-997F-565384B51BB3}" type="pres">
      <dgm:prSet presAssocID="{34EC8B68-342C-164D-8065-B1B2B3DC385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DDF59A1E-CA1D-BB4B-9150-7616D0EBB630}" type="pres">
      <dgm:prSet presAssocID="{34EC8B68-342C-164D-8065-B1B2B3DC385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E0CB006-8423-F441-A54E-52BCA528DF8F}" srcId="{4338BF6E-DF4E-634A-9D33-210F5F8F7AD5}" destId="{FD831C68-FFE8-1741-ACFC-E2E72170A298}" srcOrd="0" destOrd="0" parTransId="{A7AD456C-9341-0C41-BACD-A05EA472B16A}" sibTransId="{E52AF6F0-EA36-0C48-B58D-1D394EA337C4}"/>
    <dgm:cxn modelId="{A3097D14-70CC-5F41-978D-02418283EF58}" srcId="{34EC8B68-342C-164D-8065-B1B2B3DC385C}" destId="{1D395DB3-4C85-9B48-AEBC-CFBA03879082}" srcOrd="2" destOrd="0" parTransId="{61FFE9D7-6E88-3E48-805E-E8E26538457D}" sibTransId="{3F3A44CF-291F-684B-9721-5012F46B62E0}"/>
    <dgm:cxn modelId="{70C4B114-955F-CB4C-A914-3C25A63FF021}" srcId="{4338BF6E-DF4E-634A-9D33-210F5F8F7AD5}" destId="{96EAAC6C-E90C-324A-86D5-1BDAA3635885}" srcOrd="1" destOrd="0" parTransId="{9A99C66E-21F3-6148-87B8-A665534134B4}" sibTransId="{A398AB38-14E1-2F4F-A961-C9D6DAD350DE}"/>
    <dgm:cxn modelId="{E899CA19-3AD4-0A4B-9DE0-9D1905CFAFDC}" type="presOf" srcId="{3831F6E0-111D-CE43-A61C-BAF29B9F824B}" destId="{DDF59A1E-CA1D-BB4B-9150-7616D0EBB630}" srcOrd="0" destOrd="0" presId="urn:microsoft.com/office/officeart/2005/8/layout/hList1"/>
    <dgm:cxn modelId="{AE5D001F-E103-C14A-AB08-34882B084DA5}" srcId="{17EB8539-1FFE-5743-9929-47FB8A182DA4}" destId="{4338BF6E-DF4E-634A-9D33-210F5F8F7AD5}" srcOrd="0" destOrd="0" parTransId="{F673456F-5506-CF48-AB98-AC6DDC16CF65}" sibTransId="{50498766-25A6-7D4D-AA65-B978FD30B208}"/>
    <dgm:cxn modelId="{4AEF9E26-AC25-A545-8F24-BD0CE63EB51F}" srcId="{17EB8539-1FFE-5743-9929-47FB8A182DA4}" destId="{34EC8B68-342C-164D-8065-B1B2B3DC385C}" srcOrd="1" destOrd="0" parTransId="{82057AA2-1B0C-974E-AFFA-E30B0F344A66}" sibTransId="{4A0683D2-B099-B94B-87EE-BB82EDDA6655}"/>
    <dgm:cxn modelId="{4765722E-5C7F-354D-A27E-C9E0EB28722E}" type="presOf" srcId="{1585CB96-5491-C649-8D4D-8F841FD671B1}" destId="{CB4C5DC8-FF8C-E746-9FBC-30EF762F1CA8}" srcOrd="0" destOrd="2" presId="urn:microsoft.com/office/officeart/2005/8/layout/hList1"/>
    <dgm:cxn modelId="{5E0D9932-793F-884B-A560-3F9D2B7F0AF1}" type="presOf" srcId="{34EC8B68-342C-164D-8065-B1B2B3DC385C}" destId="{DC9B0C96-EF48-0B42-997F-565384B51BB3}" srcOrd="0" destOrd="0" presId="urn:microsoft.com/office/officeart/2005/8/layout/hList1"/>
    <dgm:cxn modelId="{52D49637-D40C-C247-98B9-D8E30213319E}" type="presOf" srcId="{4338BF6E-DF4E-634A-9D33-210F5F8F7AD5}" destId="{E6744173-0E43-9944-A8B9-7896B57E265F}" srcOrd="0" destOrd="0" presId="urn:microsoft.com/office/officeart/2005/8/layout/hList1"/>
    <dgm:cxn modelId="{96D58D9B-1EAD-7746-88B3-1FB4D470623E}" type="presOf" srcId="{17EB8539-1FFE-5743-9929-47FB8A182DA4}" destId="{9782B87F-E473-2D43-BF35-9C47F37452A2}" srcOrd="0" destOrd="0" presId="urn:microsoft.com/office/officeart/2005/8/layout/hList1"/>
    <dgm:cxn modelId="{0E66D4A6-D26E-6849-81A6-AE3FB93266AE}" type="presOf" srcId="{1D395DB3-4C85-9B48-AEBC-CFBA03879082}" destId="{DDF59A1E-CA1D-BB4B-9150-7616D0EBB630}" srcOrd="0" destOrd="2" presId="urn:microsoft.com/office/officeart/2005/8/layout/hList1"/>
    <dgm:cxn modelId="{EE867EA9-9B2E-2944-B9F8-E100946EFBB1}" type="presOf" srcId="{FD831C68-FFE8-1741-ACFC-E2E72170A298}" destId="{CB4C5DC8-FF8C-E746-9FBC-30EF762F1CA8}" srcOrd="0" destOrd="0" presId="urn:microsoft.com/office/officeart/2005/8/layout/hList1"/>
    <dgm:cxn modelId="{2A9AA6B1-B3C1-CC4B-8FC1-52FABB62A648}" srcId="{34EC8B68-342C-164D-8065-B1B2B3DC385C}" destId="{3831F6E0-111D-CE43-A61C-BAF29B9F824B}" srcOrd="0" destOrd="0" parTransId="{5E7034DA-F25E-944E-9E8E-78A02C35A315}" sibTransId="{9F727F87-50C4-6840-B436-06939116E5D7}"/>
    <dgm:cxn modelId="{F43CFAB1-F4FA-DD4E-89C0-BAECE32D5932}" type="presOf" srcId="{FC192B7A-4B1A-7947-9ABB-FE328C47FADA}" destId="{DDF59A1E-CA1D-BB4B-9150-7616D0EBB630}" srcOrd="0" destOrd="1" presId="urn:microsoft.com/office/officeart/2005/8/layout/hList1"/>
    <dgm:cxn modelId="{1DFC60B4-D3DC-1D4B-B4E1-0AFA11EBBB10}" type="presOf" srcId="{96EAAC6C-E90C-324A-86D5-1BDAA3635885}" destId="{CB4C5DC8-FF8C-E746-9FBC-30EF762F1CA8}" srcOrd="0" destOrd="1" presId="urn:microsoft.com/office/officeart/2005/8/layout/hList1"/>
    <dgm:cxn modelId="{75C4EDE6-BA87-2946-8E40-B1025CB8461C}" srcId="{34EC8B68-342C-164D-8065-B1B2B3DC385C}" destId="{FC192B7A-4B1A-7947-9ABB-FE328C47FADA}" srcOrd="1" destOrd="0" parTransId="{C6740FC8-700D-064C-9F97-A7F19351F761}" sibTransId="{AE98E6F9-7A4C-DA40-934B-6674A981565F}"/>
    <dgm:cxn modelId="{C5E32CED-9F68-0D4F-AA42-F1F99CBA3BD2}" srcId="{4338BF6E-DF4E-634A-9D33-210F5F8F7AD5}" destId="{1585CB96-5491-C649-8D4D-8F841FD671B1}" srcOrd="2" destOrd="0" parTransId="{AC60C458-ADB2-F040-AD42-54967F16272A}" sibTransId="{B2455701-F2CE-704B-A793-40E22C2E4E0A}"/>
    <dgm:cxn modelId="{1C9F548B-568D-D644-B03D-68B3C2C56B22}" type="presParOf" srcId="{9782B87F-E473-2D43-BF35-9C47F37452A2}" destId="{677E64DD-E6D7-3B41-862C-DF32F3F4248B}" srcOrd="0" destOrd="0" presId="urn:microsoft.com/office/officeart/2005/8/layout/hList1"/>
    <dgm:cxn modelId="{034BAC2D-8C4A-034F-A4E2-644388D0255C}" type="presParOf" srcId="{677E64DD-E6D7-3B41-862C-DF32F3F4248B}" destId="{E6744173-0E43-9944-A8B9-7896B57E265F}" srcOrd="0" destOrd="0" presId="urn:microsoft.com/office/officeart/2005/8/layout/hList1"/>
    <dgm:cxn modelId="{ADB4863C-7C04-E743-8271-C6FB8D9D6EA0}" type="presParOf" srcId="{677E64DD-E6D7-3B41-862C-DF32F3F4248B}" destId="{CB4C5DC8-FF8C-E746-9FBC-30EF762F1CA8}" srcOrd="1" destOrd="0" presId="urn:microsoft.com/office/officeart/2005/8/layout/hList1"/>
    <dgm:cxn modelId="{04D3F8A7-2A79-4A44-9AF9-DD8606971094}" type="presParOf" srcId="{9782B87F-E473-2D43-BF35-9C47F37452A2}" destId="{216AB945-BB49-9E4C-9516-5DDE7CEECB12}" srcOrd="1" destOrd="0" presId="urn:microsoft.com/office/officeart/2005/8/layout/hList1"/>
    <dgm:cxn modelId="{128AB2FA-70FF-1E4B-BD29-DD9C3373FCB7}" type="presParOf" srcId="{9782B87F-E473-2D43-BF35-9C47F37452A2}" destId="{F51DB681-C599-4444-841C-86B6E88FAFE2}" srcOrd="2" destOrd="0" presId="urn:microsoft.com/office/officeart/2005/8/layout/hList1"/>
    <dgm:cxn modelId="{1E1E1050-DD07-F24F-9B75-83FB90DABC66}" type="presParOf" srcId="{F51DB681-C599-4444-841C-86B6E88FAFE2}" destId="{DC9B0C96-EF48-0B42-997F-565384B51BB3}" srcOrd="0" destOrd="0" presId="urn:microsoft.com/office/officeart/2005/8/layout/hList1"/>
    <dgm:cxn modelId="{4CC62AB9-1460-BC4C-AEE3-B1332159C981}" type="presParOf" srcId="{F51DB681-C599-4444-841C-86B6E88FAFE2}" destId="{DDF59A1E-CA1D-BB4B-9150-7616D0EBB63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DCC4D3-7DB7-439E-B601-B4C0CB9A72CE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5B9D555-683B-4FF7-B9BC-EF17A9222666}">
      <dgm:prSet/>
      <dgm:spPr/>
      <dgm:t>
        <a:bodyPr/>
        <a:lstStyle/>
        <a:p>
          <a:r>
            <a:rPr lang="en-GB" b="0" dirty="0"/>
            <a:t>Course curricula revised </a:t>
          </a:r>
          <a:endParaRPr lang="en-US" dirty="0"/>
        </a:p>
      </dgm:t>
    </dgm:pt>
    <dgm:pt modelId="{00E11502-E4FB-40F2-AEA2-55EC56C1C11D}" type="parTrans" cxnId="{9690788A-65A8-4B9A-BFEE-A3075B00D0A7}">
      <dgm:prSet/>
      <dgm:spPr/>
      <dgm:t>
        <a:bodyPr/>
        <a:lstStyle/>
        <a:p>
          <a:endParaRPr lang="en-US"/>
        </a:p>
      </dgm:t>
    </dgm:pt>
    <dgm:pt modelId="{2EB45ADD-ABAC-4D3A-BD47-372FC395228C}" type="sibTrans" cxnId="{9690788A-65A8-4B9A-BFEE-A3075B00D0A7}">
      <dgm:prSet/>
      <dgm:spPr/>
      <dgm:t>
        <a:bodyPr/>
        <a:lstStyle/>
        <a:p>
          <a:endParaRPr lang="en-US"/>
        </a:p>
      </dgm:t>
    </dgm:pt>
    <dgm:pt modelId="{FF8FAC15-66B3-4ECE-8722-C6F692355C86}">
      <dgm:prSet/>
      <dgm:spPr/>
      <dgm:t>
        <a:bodyPr/>
        <a:lstStyle/>
        <a:p>
          <a:r>
            <a:rPr lang="en-GB" b="0" dirty="0"/>
            <a:t>Inclusion &amp; Diversity Lesson integrated in all courses</a:t>
          </a:r>
          <a:endParaRPr lang="en-US" dirty="0"/>
        </a:p>
      </dgm:t>
    </dgm:pt>
    <dgm:pt modelId="{90117413-54F0-403A-A9C3-9041FFB4D6F1}" type="parTrans" cxnId="{7920BC9A-2EAF-4773-BEB1-C47BB20E4368}">
      <dgm:prSet/>
      <dgm:spPr/>
      <dgm:t>
        <a:bodyPr/>
        <a:lstStyle/>
        <a:p>
          <a:endParaRPr lang="en-US"/>
        </a:p>
      </dgm:t>
    </dgm:pt>
    <dgm:pt modelId="{22A8DA57-63BE-4109-936D-C3EABAAEF50B}" type="sibTrans" cxnId="{7920BC9A-2EAF-4773-BEB1-C47BB20E4368}">
      <dgm:prSet/>
      <dgm:spPr/>
      <dgm:t>
        <a:bodyPr/>
        <a:lstStyle/>
        <a:p>
          <a:endParaRPr lang="en-US"/>
        </a:p>
      </dgm:t>
    </dgm:pt>
    <dgm:pt modelId="{A3FC4420-F290-4838-B19C-ED7DC0E02951}">
      <dgm:prSet/>
      <dgm:spPr/>
      <dgm:t>
        <a:bodyPr/>
        <a:lstStyle/>
        <a:p>
          <a:r>
            <a:rPr lang="en-GB" b="0" dirty="0"/>
            <a:t>D&amp;I Working Group</a:t>
          </a:r>
          <a:endParaRPr lang="en-US" dirty="0"/>
        </a:p>
      </dgm:t>
    </dgm:pt>
    <dgm:pt modelId="{4A606E51-FCDD-4C80-B188-4FE5AAD22B42}" type="parTrans" cxnId="{44B05366-2178-41B7-A22C-C5B5536006DE}">
      <dgm:prSet/>
      <dgm:spPr/>
      <dgm:t>
        <a:bodyPr/>
        <a:lstStyle/>
        <a:p>
          <a:endParaRPr lang="en-US"/>
        </a:p>
      </dgm:t>
    </dgm:pt>
    <dgm:pt modelId="{DF958FA8-F5FB-4530-A7C5-8DFA0EA2D64D}" type="sibTrans" cxnId="{44B05366-2178-41B7-A22C-C5B5536006DE}">
      <dgm:prSet/>
      <dgm:spPr/>
      <dgm:t>
        <a:bodyPr/>
        <a:lstStyle/>
        <a:p>
          <a:endParaRPr lang="en-US"/>
        </a:p>
      </dgm:t>
    </dgm:pt>
    <dgm:pt modelId="{B4E55E09-E614-4FEA-8C14-910644E4EB55}">
      <dgm:prSet/>
      <dgm:spPr/>
      <dgm:t>
        <a:bodyPr/>
        <a:lstStyle/>
        <a:p>
          <a:r>
            <a:rPr lang="en-GB" b="0"/>
            <a:t>PAE working Group</a:t>
          </a:r>
          <a:endParaRPr lang="en-US"/>
        </a:p>
      </dgm:t>
    </dgm:pt>
    <dgm:pt modelId="{168A4EB1-1C0C-472C-A597-B6A6A99AFF59}" type="parTrans" cxnId="{DD484295-ED72-410D-B1E5-53D6D7C22F10}">
      <dgm:prSet/>
      <dgm:spPr/>
      <dgm:t>
        <a:bodyPr/>
        <a:lstStyle/>
        <a:p>
          <a:endParaRPr lang="en-US"/>
        </a:p>
      </dgm:t>
    </dgm:pt>
    <dgm:pt modelId="{8844696F-70FB-4D8F-8D57-9B23ED5AF04F}" type="sibTrans" cxnId="{DD484295-ED72-410D-B1E5-53D6D7C22F10}">
      <dgm:prSet/>
      <dgm:spPr/>
      <dgm:t>
        <a:bodyPr/>
        <a:lstStyle/>
        <a:p>
          <a:endParaRPr lang="en-US"/>
        </a:p>
      </dgm:t>
    </dgm:pt>
    <dgm:pt modelId="{89ED0A19-46BF-4995-A579-0D8F35991F1E}">
      <dgm:prSet/>
      <dgm:spPr/>
      <dgm:t>
        <a:bodyPr/>
        <a:lstStyle/>
        <a:p>
          <a:r>
            <a:rPr lang="en-GB" b="0" dirty="0"/>
            <a:t>Management of EU Academy &amp; online   modules in progress</a:t>
          </a:r>
          <a:endParaRPr lang="en-US" dirty="0"/>
        </a:p>
      </dgm:t>
    </dgm:pt>
    <dgm:pt modelId="{B2463A5D-B165-4A9C-B4FA-8537E2188461}" type="parTrans" cxnId="{72E2850D-1429-4151-8002-35C436254A3D}">
      <dgm:prSet/>
      <dgm:spPr/>
      <dgm:t>
        <a:bodyPr/>
        <a:lstStyle/>
        <a:p>
          <a:endParaRPr lang="en-US"/>
        </a:p>
      </dgm:t>
    </dgm:pt>
    <dgm:pt modelId="{B3ED7CC6-9033-490B-A747-EE206CBA8F8D}" type="sibTrans" cxnId="{72E2850D-1429-4151-8002-35C436254A3D}">
      <dgm:prSet/>
      <dgm:spPr/>
      <dgm:t>
        <a:bodyPr/>
        <a:lstStyle/>
        <a:p>
          <a:endParaRPr lang="en-US"/>
        </a:p>
      </dgm:t>
    </dgm:pt>
    <dgm:pt modelId="{35E30971-A67A-4892-A060-98FAF319FD32}">
      <dgm:prSet/>
      <dgm:spPr/>
      <dgm:t>
        <a:bodyPr/>
        <a:lstStyle/>
        <a:p>
          <a:r>
            <a:rPr lang="en-GB" b="0"/>
            <a:t>Courses already implemented: 2 UMI; 1 DCC; 1 ODC ADV; 1 TLC</a:t>
          </a:r>
          <a:endParaRPr lang="en-US"/>
        </a:p>
      </dgm:t>
    </dgm:pt>
    <dgm:pt modelId="{1562E8EC-5733-4F3B-A799-3AFE222B6072}" type="parTrans" cxnId="{7E0E963A-3B18-4560-B4FB-52AB05BDD27A}">
      <dgm:prSet/>
      <dgm:spPr/>
      <dgm:t>
        <a:bodyPr/>
        <a:lstStyle/>
        <a:p>
          <a:endParaRPr lang="en-US"/>
        </a:p>
      </dgm:t>
    </dgm:pt>
    <dgm:pt modelId="{1DE64525-5076-49E8-8414-25150E1663D2}" type="sibTrans" cxnId="{7E0E963A-3B18-4560-B4FB-52AB05BDD27A}">
      <dgm:prSet/>
      <dgm:spPr/>
      <dgm:t>
        <a:bodyPr/>
        <a:lstStyle/>
        <a:p>
          <a:endParaRPr lang="en-US"/>
        </a:p>
      </dgm:t>
    </dgm:pt>
    <dgm:pt modelId="{34DFE686-C81D-C949-B104-305432BF90E0}" type="pres">
      <dgm:prSet presAssocID="{F8DCC4D3-7DB7-439E-B601-B4C0CB9A72CE}" presName="diagram" presStyleCnt="0">
        <dgm:presLayoutVars>
          <dgm:dir/>
          <dgm:resizeHandles val="exact"/>
        </dgm:presLayoutVars>
      </dgm:prSet>
      <dgm:spPr/>
    </dgm:pt>
    <dgm:pt modelId="{6075A949-E692-6348-868A-60CC5D91D2BC}" type="pres">
      <dgm:prSet presAssocID="{45B9D555-683B-4FF7-B9BC-EF17A9222666}" presName="node" presStyleLbl="node1" presStyleIdx="0" presStyleCnt="6">
        <dgm:presLayoutVars>
          <dgm:bulletEnabled val="1"/>
        </dgm:presLayoutVars>
      </dgm:prSet>
      <dgm:spPr/>
    </dgm:pt>
    <dgm:pt modelId="{7C2C4988-2F28-6240-BF2A-2AF4617C4641}" type="pres">
      <dgm:prSet presAssocID="{2EB45ADD-ABAC-4D3A-BD47-372FC395228C}" presName="sibTrans" presStyleCnt="0"/>
      <dgm:spPr/>
    </dgm:pt>
    <dgm:pt modelId="{60642F2E-8129-BE48-ABB4-D43A2E0A939C}" type="pres">
      <dgm:prSet presAssocID="{FF8FAC15-66B3-4ECE-8722-C6F692355C86}" presName="node" presStyleLbl="node1" presStyleIdx="1" presStyleCnt="6">
        <dgm:presLayoutVars>
          <dgm:bulletEnabled val="1"/>
        </dgm:presLayoutVars>
      </dgm:prSet>
      <dgm:spPr/>
    </dgm:pt>
    <dgm:pt modelId="{3CE0B375-BE3E-3C4A-8EFE-990E7FB34251}" type="pres">
      <dgm:prSet presAssocID="{22A8DA57-63BE-4109-936D-C3EABAAEF50B}" presName="sibTrans" presStyleCnt="0"/>
      <dgm:spPr/>
    </dgm:pt>
    <dgm:pt modelId="{4DED6CA1-B5BB-104B-AF8F-179A93C72D5D}" type="pres">
      <dgm:prSet presAssocID="{A3FC4420-F290-4838-B19C-ED7DC0E02951}" presName="node" presStyleLbl="node1" presStyleIdx="2" presStyleCnt="6">
        <dgm:presLayoutVars>
          <dgm:bulletEnabled val="1"/>
        </dgm:presLayoutVars>
      </dgm:prSet>
      <dgm:spPr/>
    </dgm:pt>
    <dgm:pt modelId="{66EF4772-BE04-3F4F-8261-4A38E36EA6E1}" type="pres">
      <dgm:prSet presAssocID="{DF958FA8-F5FB-4530-A7C5-8DFA0EA2D64D}" presName="sibTrans" presStyleCnt="0"/>
      <dgm:spPr/>
    </dgm:pt>
    <dgm:pt modelId="{E24DA5C5-C71B-C743-BEEB-302D64572B85}" type="pres">
      <dgm:prSet presAssocID="{B4E55E09-E614-4FEA-8C14-910644E4EB55}" presName="node" presStyleLbl="node1" presStyleIdx="3" presStyleCnt="6">
        <dgm:presLayoutVars>
          <dgm:bulletEnabled val="1"/>
        </dgm:presLayoutVars>
      </dgm:prSet>
      <dgm:spPr/>
    </dgm:pt>
    <dgm:pt modelId="{409E09FB-9BB8-D143-8618-A5941D448AD9}" type="pres">
      <dgm:prSet presAssocID="{8844696F-70FB-4D8F-8D57-9B23ED5AF04F}" presName="sibTrans" presStyleCnt="0"/>
      <dgm:spPr/>
    </dgm:pt>
    <dgm:pt modelId="{F1783D54-B3AA-FB46-A595-CE9BAF119590}" type="pres">
      <dgm:prSet presAssocID="{89ED0A19-46BF-4995-A579-0D8F35991F1E}" presName="node" presStyleLbl="node1" presStyleIdx="4" presStyleCnt="6">
        <dgm:presLayoutVars>
          <dgm:bulletEnabled val="1"/>
        </dgm:presLayoutVars>
      </dgm:prSet>
      <dgm:spPr/>
    </dgm:pt>
    <dgm:pt modelId="{7A2E5564-F1F2-0240-95F2-F6362EEF6E61}" type="pres">
      <dgm:prSet presAssocID="{B3ED7CC6-9033-490B-A747-EE206CBA8F8D}" presName="sibTrans" presStyleCnt="0"/>
      <dgm:spPr/>
    </dgm:pt>
    <dgm:pt modelId="{7F683114-332C-9542-98B3-2EA8AA145D2E}" type="pres">
      <dgm:prSet presAssocID="{35E30971-A67A-4892-A060-98FAF319FD32}" presName="node" presStyleLbl="node1" presStyleIdx="5" presStyleCnt="6">
        <dgm:presLayoutVars>
          <dgm:bulletEnabled val="1"/>
        </dgm:presLayoutVars>
      </dgm:prSet>
      <dgm:spPr/>
    </dgm:pt>
  </dgm:ptLst>
  <dgm:cxnLst>
    <dgm:cxn modelId="{01B5CD02-2E1A-944F-97E0-BF49CB088ACC}" type="presOf" srcId="{35E30971-A67A-4892-A060-98FAF319FD32}" destId="{7F683114-332C-9542-98B3-2EA8AA145D2E}" srcOrd="0" destOrd="0" presId="urn:microsoft.com/office/officeart/2005/8/layout/default"/>
    <dgm:cxn modelId="{72E2850D-1429-4151-8002-35C436254A3D}" srcId="{F8DCC4D3-7DB7-439E-B601-B4C0CB9A72CE}" destId="{89ED0A19-46BF-4995-A579-0D8F35991F1E}" srcOrd="4" destOrd="0" parTransId="{B2463A5D-B165-4A9C-B4FA-8537E2188461}" sibTransId="{B3ED7CC6-9033-490B-A747-EE206CBA8F8D}"/>
    <dgm:cxn modelId="{B668D82B-17B6-5A4F-B83B-8EE619D7B7FF}" type="presOf" srcId="{45B9D555-683B-4FF7-B9BC-EF17A9222666}" destId="{6075A949-E692-6348-868A-60CC5D91D2BC}" srcOrd="0" destOrd="0" presId="urn:microsoft.com/office/officeart/2005/8/layout/default"/>
    <dgm:cxn modelId="{7E0E963A-3B18-4560-B4FB-52AB05BDD27A}" srcId="{F8DCC4D3-7DB7-439E-B601-B4C0CB9A72CE}" destId="{35E30971-A67A-4892-A060-98FAF319FD32}" srcOrd="5" destOrd="0" parTransId="{1562E8EC-5733-4F3B-A799-3AFE222B6072}" sibTransId="{1DE64525-5076-49E8-8414-25150E1663D2}"/>
    <dgm:cxn modelId="{44B05366-2178-41B7-A22C-C5B5536006DE}" srcId="{F8DCC4D3-7DB7-439E-B601-B4C0CB9A72CE}" destId="{A3FC4420-F290-4838-B19C-ED7DC0E02951}" srcOrd="2" destOrd="0" parTransId="{4A606E51-FCDD-4C80-B188-4FE5AAD22B42}" sibTransId="{DF958FA8-F5FB-4530-A7C5-8DFA0EA2D64D}"/>
    <dgm:cxn modelId="{41559F69-A0B4-C349-A2AE-87CA59770435}" type="presOf" srcId="{B4E55E09-E614-4FEA-8C14-910644E4EB55}" destId="{E24DA5C5-C71B-C743-BEEB-302D64572B85}" srcOrd="0" destOrd="0" presId="urn:microsoft.com/office/officeart/2005/8/layout/default"/>
    <dgm:cxn modelId="{E7CF9A6F-8543-9340-95B5-FA9D02ECA3A6}" type="presOf" srcId="{89ED0A19-46BF-4995-A579-0D8F35991F1E}" destId="{F1783D54-B3AA-FB46-A595-CE9BAF119590}" srcOrd="0" destOrd="0" presId="urn:microsoft.com/office/officeart/2005/8/layout/default"/>
    <dgm:cxn modelId="{9690788A-65A8-4B9A-BFEE-A3075B00D0A7}" srcId="{F8DCC4D3-7DB7-439E-B601-B4C0CB9A72CE}" destId="{45B9D555-683B-4FF7-B9BC-EF17A9222666}" srcOrd="0" destOrd="0" parTransId="{00E11502-E4FB-40F2-AEA2-55EC56C1C11D}" sibTransId="{2EB45ADD-ABAC-4D3A-BD47-372FC395228C}"/>
    <dgm:cxn modelId="{DD484295-ED72-410D-B1E5-53D6D7C22F10}" srcId="{F8DCC4D3-7DB7-439E-B601-B4C0CB9A72CE}" destId="{B4E55E09-E614-4FEA-8C14-910644E4EB55}" srcOrd="3" destOrd="0" parTransId="{168A4EB1-1C0C-472C-A597-B6A6A99AFF59}" sibTransId="{8844696F-70FB-4D8F-8D57-9B23ED5AF04F}"/>
    <dgm:cxn modelId="{7F103697-7AB5-2641-A248-5ABD070B558A}" type="presOf" srcId="{A3FC4420-F290-4838-B19C-ED7DC0E02951}" destId="{4DED6CA1-B5BB-104B-AF8F-179A93C72D5D}" srcOrd="0" destOrd="0" presId="urn:microsoft.com/office/officeart/2005/8/layout/default"/>
    <dgm:cxn modelId="{7920BC9A-2EAF-4773-BEB1-C47BB20E4368}" srcId="{F8DCC4D3-7DB7-439E-B601-B4C0CB9A72CE}" destId="{FF8FAC15-66B3-4ECE-8722-C6F692355C86}" srcOrd="1" destOrd="0" parTransId="{90117413-54F0-403A-A9C3-9041FFB4D6F1}" sibTransId="{22A8DA57-63BE-4109-936D-C3EABAAEF50B}"/>
    <dgm:cxn modelId="{0199C5A9-BAA8-9749-AEE4-140B61D4760D}" type="presOf" srcId="{F8DCC4D3-7DB7-439E-B601-B4C0CB9A72CE}" destId="{34DFE686-C81D-C949-B104-305432BF90E0}" srcOrd="0" destOrd="0" presId="urn:microsoft.com/office/officeart/2005/8/layout/default"/>
    <dgm:cxn modelId="{79492DFD-48CD-A74C-9818-55B53EE52821}" type="presOf" srcId="{FF8FAC15-66B3-4ECE-8722-C6F692355C86}" destId="{60642F2E-8129-BE48-ABB4-D43A2E0A939C}" srcOrd="0" destOrd="0" presId="urn:microsoft.com/office/officeart/2005/8/layout/default"/>
    <dgm:cxn modelId="{8EA8E79F-D1E2-C24B-BB37-33677735400D}" type="presParOf" srcId="{34DFE686-C81D-C949-B104-305432BF90E0}" destId="{6075A949-E692-6348-868A-60CC5D91D2BC}" srcOrd="0" destOrd="0" presId="urn:microsoft.com/office/officeart/2005/8/layout/default"/>
    <dgm:cxn modelId="{5B10A085-923A-7848-97C5-CFE016D3F073}" type="presParOf" srcId="{34DFE686-C81D-C949-B104-305432BF90E0}" destId="{7C2C4988-2F28-6240-BF2A-2AF4617C4641}" srcOrd="1" destOrd="0" presId="urn:microsoft.com/office/officeart/2005/8/layout/default"/>
    <dgm:cxn modelId="{A72EDEAF-B5D5-974C-9E9D-2CFD5F345D92}" type="presParOf" srcId="{34DFE686-C81D-C949-B104-305432BF90E0}" destId="{60642F2E-8129-BE48-ABB4-D43A2E0A939C}" srcOrd="2" destOrd="0" presId="urn:microsoft.com/office/officeart/2005/8/layout/default"/>
    <dgm:cxn modelId="{716902EF-D8FC-F64C-8B2B-5C8EEBEA8640}" type="presParOf" srcId="{34DFE686-C81D-C949-B104-305432BF90E0}" destId="{3CE0B375-BE3E-3C4A-8EFE-990E7FB34251}" srcOrd="3" destOrd="0" presId="urn:microsoft.com/office/officeart/2005/8/layout/default"/>
    <dgm:cxn modelId="{806B5E5C-F4DB-CB40-913A-65C95730C5F1}" type="presParOf" srcId="{34DFE686-C81D-C949-B104-305432BF90E0}" destId="{4DED6CA1-B5BB-104B-AF8F-179A93C72D5D}" srcOrd="4" destOrd="0" presId="urn:microsoft.com/office/officeart/2005/8/layout/default"/>
    <dgm:cxn modelId="{3F136DF2-A768-D74F-B179-408E2FDD2E65}" type="presParOf" srcId="{34DFE686-C81D-C949-B104-305432BF90E0}" destId="{66EF4772-BE04-3F4F-8261-4A38E36EA6E1}" srcOrd="5" destOrd="0" presId="urn:microsoft.com/office/officeart/2005/8/layout/default"/>
    <dgm:cxn modelId="{127B91BB-9264-B644-A934-5C2BA719DB7F}" type="presParOf" srcId="{34DFE686-C81D-C949-B104-305432BF90E0}" destId="{E24DA5C5-C71B-C743-BEEB-302D64572B85}" srcOrd="6" destOrd="0" presId="urn:microsoft.com/office/officeart/2005/8/layout/default"/>
    <dgm:cxn modelId="{626BDB9D-A373-434D-974F-7E9D2091B1D6}" type="presParOf" srcId="{34DFE686-C81D-C949-B104-305432BF90E0}" destId="{409E09FB-9BB8-D143-8618-A5941D448AD9}" srcOrd="7" destOrd="0" presId="urn:microsoft.com/office/officeart/2005/8/layout/default"/>
    <dgm:cxn modelId="{A06FCA41-D595-7646-8DB8-7FED5DBCE954}" type="presParOf" srcId="{34DFE686-C81D-C949-B104-305432BF90E0}" destId="{F1783D54-B3AA-FB46-A595-CE9BAF119590}" srcOrd="8" destOrd="0" presId="urn:microsoft.com/office/officeart/2005/8/layout/default"/>
    <dgm:cxn modelId="{F16DA999-3B9B-1748-BFF2-2EF5C6374BB6}" type="presParOf" srcId="{34DFE686-C81D-C949-B104-305432BF90E0}" destId="{7A2E5564-F1F2-0240-95F2-F6362EEF6E61}" srcOrd="9" destOrd="0" presId="urn:microsoft.com/office/officeart/2005/8/layout/default"/>
    <dgm:cxn modelId="{0D34DCF8-8984-3845-91FC-C085D5A569E7}" type="presParOf" srcId="{34DFE686-C81D-C949-B104-305432BF90E0}" destId="{7F683114-332C-9542-98B3-2EA8AA145D2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A8646D-3AAE-E748-A514-3252C8C7D598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8DBA2CD5-6836-7E48-8618-18829213EF3A}">
      <dgm:prSet phldrT="[Tes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20 UMI, 12 DCC, 8 ODC, 6 ODC ADV, 4 IMC ADV, 4 SEC ADV, &amp;  4 TLC courses delivered in a blended format</a:t>
          </a:r>
          <a:r>
            <a:rPr lang="en-IT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endParaRPr lang="it-IT" dirty="0">
            <a:solidFill>
              <a:schemeClr val="accent1">
                <a:lumMod val="75000"/>
              </a:schemeClr>
            </a:solidFill>
          </a:endParaRPr>
        </a:p>
      </dgm:t>
    </dgm:pt>
    <dgm:pt modelId="{1EC702AF-53AE-C741-876E-A1FDDBE425B5}" type="parTrans" cxnId="{9B06244D-3CA4-9A4B-8490-3A9C21A76593}">
      <dgm:prSet/>
      <dgm:spPr/>
      <dgm:t>
        <a:bodyPr/>
        <a:lstStyle/>
        <a:p>
          <a:endParaRPr lang="it-IT"/>
        </a:p>
      </dgm:t>
    </dgm:pt>
    <dgm:pt modelId="{E4C6C694-EA8F-3041-8EC6-753524EC269E}" type="sibTrans" cxnId="{9B06244D-3CA4-9A4B-8490-3A9C21A76593}">
      <dgm:prSet/>
      <dgm:spPr/>
      <dgm:t>
        <a:bodyPr/>
        <a:lstStyle/>
        <a:p>
          <a:endParaRPr lang="it-IT"/>
        </a:p>
      </dgm:t>
    </dgm:pt>
    <dgm:pt modelId="{6BA1D37E-81D3-4540-83FB-6D666C25F54F}">
      <dgm:prSet phldrT="[Tes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SEC Online –1972 participants completed the online course​</a:t>
          </a:r>
          <a:endParaRPr lang="it-IT" dirty="0">
            <a:solidFill>
              <a:schemeClr val="accent1">
                <a:lumMod val="75000"/>
              </a:schemeClr>
            </a:solidFill>
          </a:endParaRPr>
        </a:p>
      </dgm:t>
    </dgm:pt>
    <dgm:pt modelId="{BD8CFAEB-B28D-794A-894F-28C4E4D6339C}" type="parTrans" cxnId="{26D70C6B-C756-964B-9460-AEE43AD086DA}">
      <dgm:prSet/>
      <dgm:spPr/>
      <dgm:t>
        <a:bodyPr/>
        <a:lstStyle/>
        <a:p>
          <a:endParaRPr lang="it-IT"/>
        </a:p>
      </dgm:t>
    </dgm:pt>
    <dgm:pt modelId="{F96994D5-BA46-8642-935E-F4512BCAE07C}" type="sibTrans" cxnId="{26D70C6B-C756-964B-9460-AEE43AD086DA}">
      <dgm:prSet/>
      <dgm:spPr/>
      <dgm:t>
        <a:bodyPr/>
        <a:lstStyle/>
        <a:p>
          <a:endParaRPr lang="it-IT"/>
        </a:p>
      </dgm:t>
    </dgm:pt>
    <dgm:pt modelId="{8F7C7CC0-5539-EC4E-86EE-1AC46BF9518F}">
      <dgm:prSet/>
      <dgm:spPr/>
      <dgm:t>
        <a:bodyPr/>
        <a:lstStyle/>
        <a:p>
          <a:r>
            <a:rPr lang="en-GB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 total of 1119 participants attended and completed courses</a:t>
          </a:r>
          <a:endParaRPr lang="en-US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 panose="020B0604020202020204" pitchFamily="34" charset="0"/>
          </a:endParaRPr>
        </a:p>
      </dgm:t>
    </dgm:pt>
    <dgm:pt modelId="{21125DFF-EA12-9642-A60A-60FA77B754DC}" type="parTrans" cxnId="{87726190-8284-D643-866F-65A1F0B7283A}">
      <dgm:prSet/>
      <dgm:spPr/>
      <dgm:t>
        <a:bodyPr/>
        <a:lstStyle/>
        <a:p>
          <a:endParaRPr lang="it-IT"/>
        </a:p>
      </dgm:t>
    </dgm:pt>
    <dgm:pt modelId="{C7AFA66C-A052-E74F-8349-DCD8E02F868F}" type="sibTrans" cxnId="{87726190-8284-D643-866F-65A1F0B7283A}">
      <dgm:prSet/>
      <dgm:spPr/>
      <dgm:t>
        <a:bodyPr/>
        <a:lstStyle/>
        <a:p>
          <a:endParaRPr lang="it-IT"/>
        </a:p>
      </dgm:t>
    </dgm:pt>
    <dgm:pt modelId="{4106DB78-2E4D-D941-8CDD-A5413F0A9868}" type="pres">
      <dgm:prSet presAssocID="{3EA8646D-3AAE-E748-A514-3252C8C7D598}" presName="linearFlow" presStyleCnt="0">
        <dgm:presLayoutVars>
          <dgm:dir/>
          <dgm:resizeHandles val="exact"/>
        </dgm:presLayoutVars>
      </dgm:prSet>
      <dgm:spPr/>
    </dgm:pt>
    <dgm:pt modelId="{044D3732-89DC-3E4B-8EF9-A54899043B0F}" type="pres">
      <dgm:prSet presAssocID="{8DBA2CD5-6836-7E48-8618-18829213EF3A}" presName="composite" presStyleCnt="0"/>
      <dgm:spPr/>
    </dgm:pt>
    <dgm:pt modelId="{D1A901C3-3030-E542-8184-C233AC1B0A5B}" type="pres">
      <dgm:prSet presAssocID="{8DBA2CD5-6836-7E48-8618-18829213EF3A}" presName="imgShp" presStyleLbl="fgImgPlace1" presStyleIdx="0" presStyleCnt="3"/>
      <dgm:spPr>
        <a:blipFill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11859FED-C208-1B4C-ADE0-1B6AD7DC505E}" type="pres">
      <dgm:prSet presAssocID="{8DBA2CD5-6836-7E48-8618-18829213EF3A}" presName="txShp" presStyleLbl="node1" presStyleIdx="0" presStyleCnt="3">
        <dgm:presLayoutVars>
          <dgm:bulletEnabled val="1"/>
        </dgm:presLayoutVars>
      </dgm:prSet>
      <dgm:spPr/>
    </dgm:pt>
    <dgm:pt modelId="{D0FC5E25-44E9-3A4D-835D-191106DEC56A}" type="pres">
      <dgm:prSet presAssocID="{E4C6C694-EA8F-3041-8EC6-753524EC269E}" presName="spacing" presStyleCnt="0"/>
      <dgm:spPr/>
    </dgm:pt>
    <dgm:pt modelId="{22BF3563-52A6-4843-A8B3-D3C65D6580F4}" type="pres">
      <dgm:prSet presAssocID="{8F7C7CC0-5539-EC4E-86EE-1AC46BF9518F}" presName="composite" presStyleCnt="0"/>
      <dgm:spPr/>
    </dgm:pt>
    <dgm:pt modelId="{1142DDFD-8E86-E64F-9521-F4E92D7D6C02}" type="pres">
      <dgm:prSet presAssocID="{8F7C7CC0-5539-EC4E-86EE-1AC46BF9518F}" presName="imgShp" presStyleLbl="fgImgPlace1" presStyleIdx="1" presStyleCnt="3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19389086-3349-084E-BE47-38A39F7D1F66}" type="pres">
      <dgm:prSet presAssocID="{8F7C7CC0-5539-EC4E-86EE-1AC46BF9518F}" presName="txShp" presStyleLbl="node1" presStyleIdx="1" presStyleCnt="3">
        <dgm:presLayoutVars>
          <dgm:bulletEnabled val="1"/>
        </dgm:presLayoutVars>
      </dgm:prSet>
      <dgm:spPr/>
    </dgm:pt>
    <dgm:pt modelId="{0324B7E2-F11D-D948-BE78-4F7D8C835E4E}" type="pres">
      <dgm:prSet presAssocID="{C7AFA66C-A052-E74F-8349-DCD8E02F868F}" presName="spacing" presStyleCnt="0"/>
      <dgm:spPr/>
    </dgm:pt>
    <dgm:pt modelId="{F88BA1BF-E18A-BE47-A78C-E12BDEE12F10}" type="pres">
      <dgm:prSet presAssocID="{6BA1D37E-81D3-4540-83FB-6D666C25F54F}" presName="composite" presStyleCnt="0"/>
      <dgm:spPr/>
    </dgm:pt>
    <dgm:pt modelId="{DF475E91-EF9F-1E44-9D8D-526D85F28C06}" type="pres">
      <dgm:prSet presAssocID="{6BA1D37E-81D3-4540-83FB-6D666C25F54F}" presName="imgShp" presStyleLbl="fgImgPlace1" presStyleIdx="2" presStyleCnt="3" custScaleX="100049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7F8859AE-C6D3-314F-A2B8-FFF00E624A87}" type="pres">
      <dgm:prSet presAssocID="{6BA1D37E-81D3-4540-83FB-6D666C25F54F}" presName="txShp" presStyleLbl="node1" presStyleIdx="2" presStyleCnt="3" custScaleY="81832">
        <dgm:presLayoutVars>
          <dgm:bulletEnabled val="1"/>
        </dgm:presLayoutVars>
      </dgm:prSet>
      <dgm:spPr/>
    </dgm:pt>
  </dgm:ptLst>
  <dgm:cxnLst>
    <dgm:cxn modelId="{B1BF4112-68F1-8740-A2D8-133E5F1E897D}" type="presOf" srcId="{3EA8646D-3AAE-E748-A514-3252C8C7D598}" destId="{4106DB78-2E4D-D941-8CDD-A5413F0A9868}" srcOrd="0" destOrd="0" presId="urn:microsoft.com/office/officeart/2005/8/layout/vList3"/>
    <dgm:cxn modelId="{9D7B5131-C5FF-3C48-A7A5-8F91809C9E46}" type="presOf" srcId="{8F7C7CC0-5539-EC4E-86EE-1AC46BF9518F}" destId="{19389086-3349-084E-BE47-38A39F7D1F66}" srcOrd="0" destOrd="0" presId="urn:microsoft.com/office/officeart/2005/8/layout/vList3"/>
    <dgm:cxn modelId="{1564103D-8FBB-5F4D-81DF-91CBCF03FE73}" type="presOf" srcId="{6BA1D37E-81D3-4540-83FB-6D666C25F54F}" destId="{7F8859AE-C6D3-314F-A2B8-FFF00E624A87}" srcOrd="0" destOrd="0" presId="urn:microsoft.com/office/officeart/2005/8/layout/vList3"/>
    <dgm:cxn modelId="{26D70C6B-C756-964B-9460-AEE43AD086DA}" srcId="{3EA8646D-3AAE-E748-A514-3252C8C7D598}" destId="{6BA1D37E-81D3-4540-83FB-6D666C25F54F}" srcOrd="2" destOrd="0" parTransId="{BD8CFAEB-B28D-794A-894F-28C4E4D6339C}" sibTransId="{F96994D5-BA46-8642-935E-F4512BCAE07C}"/>
    <dgm:cxn modelId="{9B06244D-3CA4-9A4B-8490-3A9C21A76593}" srcId="{3EA8646D-3AAE-E748-A514-3252C8C7D598}" destId="{8DBA2CD5-6836-7E48-8618-18829213EF3A}" srcOrd="0" destOrd="0" parTransId="{1EC702AF-53AE-C741-876E-A1FDDBE425B5}" sibTransId="{E4C6C694-EA8F-3041-8EC6-753524EC269E}"/>
    <dgm:cxn modelId="{5C046770-5138-FC41-8C7F-B9A084A31DBF}" type="presOf" srcId="{8DBA2CD5-6836-7E48-8618-18829213EF3A}" destId="{11859FED-C208-1B4C-ADE0-1B6AD7DC505E}" srcOrd="0" destOrd="0" presId="urn:microsoft.com/office/officeart/2005/8/layout/vList3"/>
    <dgm:cxn modelId="{87726190-8284-D643-866F-65A1F0B7283A}" srcId="{3EA8646D-3AAE-E748-A514-3252C8C7D598}" destId="{8F7C7CC0-5539-EC4E-86EE-1AC46BF9518F}" srcOrd="1" destOrd="0" parTransId="{21125DFF-EA12-9642-A60A-60FA77B754DC}" sibTransId="{C7AFA66C-A052-E74F-8349-DCD8E02F868F}"/>
    <dgm:cxn modelId="{EBE18B88-78AD-AC46-8730-5C41A1E1234C}" type="presParOf" srcId="{4106DB78-2E4D-D941-8CDD-A5413F0A9868}" destId="{044D3732-89DC-3E4B-8EF9-A54899043B0F}" srcOrd="0" destOrd="0" presId="urn:microsoft.com/office/officeart/2005/8/layout/vList3"/>
    <dgm:cxn modelId="{1746F191-36F7-4043-9E21-5D2899305DAE}" type="presParOf" srcId="{044D3732-89DC-3E4B-8EF9-A54899043B0F}" destId="{D1A901C3-3030-E542-8184-C233AC1B0A5B}" srcOrd="0" destOrd="0" presId="urn:microsoft.com/office/officeart/2005/8/layout/vList3"/>
    <dgm:cxn modelId="{BF5E8A7D-9181-CA44-BD4F-3BCFF187FDAD}" type="presParOf" srcId="{044D3732-89DC-3E4B-8EF9-A54899043B0F}" destId="{11859FED-C208-1B4C-ADE0-1B6AD7DC505E}" srcOrd="1" destOrd="0" presId="urn:microsoft.com/office/officeart/2005/8/layout/vList3"/>
    <dgm:cxn modelId="{454AD059-B26C-614B-AA31-2713EDA45569}" type="presParOf" srcId="{4106DB78-2E4D-D941-8CDD-A5413F0A9868}" destId="{D0FC5E25-44E9-3A4D-835D-191106DEC56A}" srcOrd="1" destOrd="0" presId="urn:microsoft.com/office/officeart/2005/8/layout/vList3"/>
    <dgm:cxn modelId="{5DDF8D82-E08F-5444-A88C-C2C5E6406DC8}" type="presParOf" srcId="{4106DB78-2E4D-D941-8CDD-A5413F0A9868}" destId="{22BF3563-52A6-4843-A8B3-D3C65D6580F4}" srcOrd="2" destOrd="0" presId="urn:microsoft.com/office/officeart/2005/8/layout/vList3"/>
    <dgm:cxn modelId="{E6C85E5E-C1F0-9D47-AB2D-1D5B0AEE6BBA}" type="presParOf" srcId="{22BF3563-52A6-4843-A8B3-D3C65D6580F4}" destId="{1142DDFD-8E86-E64F-9521-F4E92D7D6C02}" srcOrd="0" destOrd="0" presId="urn:microsoft.com/office/officeart/2005/8/layout/vList3"/>
    <dgm:cxn modelId="{21FCE1C4-980A-1D44-8E1D-219E014AE62C}" type="presParOf" srcId="{22BF3563-52A6-4843-A8B3-D3C65D6580F4}" destId="{19389086-3349-084E-BE47-38A39F7D1F66}" srcOrd="1" destOrd="0" presId="urn:microsoft.com/office/officeart/2005/8/layout/vList3"/>
    <dgm:cxn modelId="{06B96213-FAAE-F741-A3F1-8E8802351997}" type="presParOf" srcId="{4106DB78-2E4D-D941-8CDD-A5413F0A9868}" destId="{0324B7E2-F11D-D948-BE78-4F7D8C835E4E}" srcOrd="3" destOrd="0" presId="urn:microsoft.com/office/officeart/2005/8/layout/vList3"/>
    <dgm:cxn modelId="{E490F62A-D127-2A4F-966F-5A1CA31FCFA6}" type="presParOf" srcId="{4106DB78-2E4D-D941-8CDD-A5413F0A9868}" destId="{F88BA1BF-E18A-BE47-A78C-E12BDEE12F10}" srcOrd="4" destOrd="0" presId="urn:microsoft.com/office/officeart/2005/8/layout/vList3"/>
    <dgm:cxn modelId="{C4189D86-AA88-E448-AEF8-B9F312DA0326}" type="presParOf" srcId="{F88BA1BF-E18A-BE47-A78C-E12BDEE12F10}" destId="{DF475E91-EF9F-1E44-9D8D-526D85F28C06}" srcOrd="0" destOrd="0" presId="urn:microsoft.com/office/officeart/2005/8/layout/vList3"/>
    <dgm:cxn modelId="{B488F1A4-4EF0-BF43-B853-0957496A9BC3}" type="presParOf" srcId="{F88BA1BF-E18A-BE47-A78C-E12BDEE12F10}" destId="{7F8859AE-C6D3-314F-A2B8-FFF00E624A8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FFEB3D-0CFD-3D4A-84DA-8FE4EFD82E3F}" type="doc">
      <dgm:prSet loTypeId="urn:microsoft.com/office/officeart/2005/8/layout/pyramid2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it-IT"/>
        </a:p>
      </dgm:t>
    </dgm:pt>
    <dgm:pt modelId="{DF105A7B-C7BD-4748-9082-0B3CABF4AE4B}">
      <dgm:prSet phldrT="[Testo]" custT="1"/>
      <dgm:spPr/>
      <dgm:t>
        <a:bodyPr/>
        <a:lstStyle/>
        <a:p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Based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on total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quota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distributed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by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EC</a:t>
          </a:r>
          <a:endParaRPr lang="it-IT" sz="1800" dirty="0">
            <a:solidFill>
              <a:schemeClr val="tx2"/>
            </a:solidFill>
          </a:endParaRPr>
        </a:p>
      </dgm:t>
    </dgm:pt>
    <dgm:pt modelId="{76921879-B78A-2B42-82FA-C5A386B2A33F}" type="parTrans" cxnId="{DCA09306-B183-C14B-A33A-3BC049F6B980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D946B228-F63C-3D44-A19E-75CD6BD76BAB}" type="sibTrans" cxnId="{DCA09306-B183-C14B-A33A-3BC049F6B980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0AFB4F7E-1A31-B44A-9328-1BC239D13E4C}">
      <dgm:prSet phldrT="[Testo]" custT="1"/>
      <dgm:spPr/>
      <dgm:t>
        <a:bodyPr/>
        <a:lstStyle/>
        <a:p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Comparison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of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%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used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i="1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„</a:t>
          </a:r>
          <a:r>
            <a:rPr lang="de-AT" sz="1800" i="1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before</a:t>
          </a:r>
          <a:r>
            <a:rPr lang="de-AT" sz="1800" i="1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vs. after“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specific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course</a:t>
          </a:r>
          <a:endParaRPr lang="it-IT" sz="1800" dirty="0">
            <a:solidFill>
              <a:schemeClr val="tx2"/>
            </a:solidFill>
          </a:endParaRPr>
        </a:p>
      </dgm:t>
    </dgm:pt>
    <dgm:pt modelId="{BFAA4236-DB61-AA41-8D64-031055E8BED1}" type="parTrans" cxnId="{2E609DEF-4450-B844-964A-D8003A5A078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8081F51D-EECF-2240-B2E5-537463C6B2D2}" type="sibTrans" cxnId="{2E609DEF-4450-B844-964A-D8003A5A078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EE5CF1E3-2FCB-0D4E-AFF5-673EF5A15899}">
      <dgm:prSet phldrT="[Testo]" custT="1"/>
      <dgm:spPr/>
      <dgm:t>
        <a:bodyPr/>
        <a:lstStyle/>
        <a:p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Advantage: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no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difference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if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country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still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has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places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or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used</a:t>
          </a:r>
          <a:r>
            <a:rPr lang="de-AT" sz="18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all </a:t>
          </a:r>
          <a:r>
            <a:rPr lang="de-AT" sz="18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places</a:t>
          </a:r>
          <a:endParaRPr lang="it-IT" sz="1800" dirty="0">
            <a:solidFill>
              <a:schemeClr val="tx2"/>
            </a:solidFill>
          </a:endParaRPr>
        </a:p>
      </dgm:t>
    </dgm:pt>
    <dgm:pt modelId="{0A7B7440-FA40-B940-80BA-1B44E8973EDD}" type="parTrans" cxnId="{32B0DE05-07D8-DA44-8239-8DC6AB4CEB7B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75ADBB62-D23B-7D46-A955-89DDF2B5E3E9}" type="sibTrans" cxnId="{32B0DE05-07D8-DA44-8239-8DC6AB4CEB7B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5747306C-3292-AA40-9B05-AE1C2A36B4DD}">
      <dgm:prSet custT="1"/>
      <dgm:spPr/>
      <dgm:t>
        <a:bodyPr/>
        <a:lstStyle/>
        <a:p>
          <a:r>
            <a:rPr lang="de-AT" sz="180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Example UMI 21.4</a:t>
          </a:r>
          <a:endParaRPr lang="it-IT" sz="1800">
            <a:solidFill>
              <a:schemeClr val="tx2"/>
            </a:solidFill>
          </a:endParaRPr>
        </a:p>
      </dgm:t>
    </dgm:pt>
    <dgm:pt modelId="{5344EAF4-9694-1B45-9132-CD4798E2E969}" type="parTrans" cxnId="{4861DD5E-7124-ED4E-A6E4-5EA6B5C62682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62C15AFE-32F7-994E-8E5E-D9528FD44EAA}" type="sibTrans" cxnId="{4861DD5E-7124-ED4E-A6E4-5EA6B5C62682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23F13542-97EA-664F-BEF2-B09E18AE7318}" type="pres">
      <dgm:prSet presAssocID="{30FFEB3D-0CFD-3D4A-84DA-8FE4EFD82E3F}" presName="compositeShape" presStyleCnt="0">
        <dgm:presLayoutVars>
          <dgm:dir/>
          <dgm:resizeHandles/>
        </dgm:presLayoutVars>
      </dgm:prSet>
      <dgm:spPr/>
    </dgm:pt>
    <dgm:pt modelId="{B2E1F14D-BD37-AB4A-ABBF-E0A98423764E}" type="pres">
      <dgm:prSet presAssocID="{30FFEB3D-0CFD-3D4A-84DA-8FE4EFD82E3F}" presName="pyramid" presStyleLbl="node1" presStyleIdx="0" presStyleCnt="1"/>
      <dgm:spPr/>
    </dgm:pt>
    <dgm:pt modelId="{8F48F327-26E0-5D45-A7B4-F7A30A479D5E}" type="pres">
      <dgm:prSet presAssocID="{30FFEB3D-0CFD-3D4A-84DA-8FE4EFD82E3F}" presName="theList" presStyleCnt="0"/>
      <dgm:spPr/>
    </dgm:pt>
    <dgm:pt modelId="{987C7BC3-8F26-E143-AF69-6D4BD105C9AA}" type="pres">
      <dgm:prSet presAssocID="{DF105A7B-C7BD-4748-9082-0B3CABF4AE4B}" presName="aNode" presStyleLbl="fgAcc1" presStyleIdx="0" presStyleCnt="4">
        <dgm:presLayoutVars>
          <dgm:bulletEnabled val="1"/>
        </dgm:presLayoutVars>
      </dgm:prSet>
      <dgm:spPr/>
    </dgm:pt>
    <dgm:pt modelId="{8D6B5534-B6B1-3347-84A4-05766416B86B}" type="pres">
      <dgm:prSet presAssocID="{DF105A7B-C7BD-4748-9082-0B3CABF4AE4B}" presName="aSpace" presStyleCnt="0"/>
      <dgm:spPr/>
    </dgm:pt>
    <dgm:pt modelId="{C1E82DCB-A61C-E746-83E8-7E4E9CEEEBC4}" type="pres">
      <dgm:prSet presAssocID="{0AFB4F7E-1A31-B44A-9328-1BC239D13E4C}" presName="aNode" presStyleLbl="fgAcc1" presStyleIdx="1" presStyleCnt="4">
        <dgm:presLayoutVars>
          <dgm:bulletEnabled val="1"/>
        </dgm:presLayoutVars>
      </dgm:prSet>
      <dgm:spPr/>
    </dgm:pt>
    <dgm:pt modelId="{60EF7503-D651-734E-B5BA-2CEEA4D76E56}" type="pres">
      <dgm:prSet presAssocID="{0AFB4F7E-1A31-B44A-9328-1BC239D13E4C}" presName="aSpace" presStyleCnt="0"/>
      <dgm:spPr/>
    </dgm:pt>
    <dgm:pt modelId="{296D3FD0-7D76-FE43-B555-A34ABBA0ED69}" type="pres">
      <dgm:prSet presAssocID="{EE5CF1E3-2FCB-0D4E-AFF5-673EF5A15899}" presName="aNode" presStyleLbl="fgAcc1" presStyleIdx="2" presStyleCnt="4">
        <dgm:presLayoutVars>
          <dgm:bulletEnabled val="1"/>
        </dgm:presLayoutVars>
      </dgm:prSet>
      <dgm:spPr/>
    </dgm:pt>
    <dgm:pt modelId="{9C38A389-EC73-6146-9475-0CDEAFCAD638}" type="pres">
      <dgm:prSet presAssocID="{EE5CF1E3-2FCB-0D4E-AFF5-673EF5A15899}" presName="aSpace" presStyleCnt="0"/>
      <dgm:spPr/>
    </dgm:pt>
    <dgm:pt modelId="{F4FD47A6-34D7-6A49-B27A-40A54D2FB58E}" type="pres">
      <dgm:prSet presAssocID="{5747306C-3292-AA40-9B05-AE1C2A36B4DD}" presName="aNode" presStyleLbl="fgAcc1" presStyleIdx="3" presStyleCnt="4">
        <dgm:presLayoutVars>
          <dgm:bulletEnabled val="1"/>
        </dgm:presLayoutVars>
      </dgm:prSet>
      <dgm:spPr/>
    </dgm:pt>
    <dgm:pt modelId="{DCEA1BEE-ADA3-7840-B0A3-9664A1083D82}" type="pres">
      <dgm:prSet presAssocID="{5747306C-3292-AA40-9B05-AE1C2A36B4DD}" presName="aSpace" presStyleCnt="0"/>
      <dgm:spPr/>
    </dgm:pt>
  </dgm:ptLst>
  <dgm:cxnLst>
    <dgm:cxn modelId="{32B0DE05-07D8-DA44-8239-8DC6AB4CEB7B}" srcId="{30FFEB3D-0CFD-3D4A-84DA-8FE4EFD82E3F}" destId="{EE5CF1E3-2FCB-0D4E-AFF5-673EF5A15899}" srcOrd="2" destOrd="0" parTransId="{0A7B7440-FA40-B940-80BA-1B44E8973EDD}" sibTransId="{75ADBB62-D23B-7D46-A955-89DDF2B5E3E9}"/>
    <dgm:cxn modelId="{DCA09306-B183-C14B-A33A-3BC049F6B980}" srcId="{30FFEB3D-0CFD-3D4A-84DA-8FE4EFD82E3F}" destId="{DF105A7B-C7BD-4748-9082-0B3CABF4AE4B}" srcOrd="0" destOrd="0" parTransId="{76921879-B78A-2B42-82FA-C5A386B2A33F}" sibTransId="{D946B228-F63C-3D44-A19E-75CD6BD76BAB}"/>
    <dgm:cxn modelId="{99B07B3B-3DF6-C64C-9068-9AC304DC6100}" type="presOf" srcId="{DF105A7B-C7BD-4748-9082-0B3CABF4AE4B}" destId="{987C7BC3-8F26-E143-AF69-6D4BD105C9AA}" srcOrd="0" destOrd="0" presId="urn:microsoft.com/office/officeart/2005/8/layout/pyramid2"/>
    <dgm:cxn modelId="{DA90305B-864A-0F40-BD99-25227E10057E}" type="presOf" srcId="{5747306C-3292-AA40-9B05-AE1C2A36B4DD}" destId="{F4FD47A6-34D7-6A49-B27A-40A54D2FB58E}" srcOrd="0" destOrd="0" presId="urn:microsoft.com/office/officeart/2005/8/layout/pyramid2"/>
    <dgm:cxn modelId="{4861DD5E-7124-ED4E-A6E4-5EA6B5C62682}" srcId="{30FFEB3D-0CFD-3D4A-84DA-8FE4EFD82E3F}" destId="{5747306C-3292-AA40-9B05-AE1C2A36B4DD}" srcOrd="3" destOrd="0" parTransId="{5344EAF4-9694-1B45-9132-CD4798E2E969}" sibTransId="{62C15AFE-32F7-994E-8E5E-D9528FD44EAA}"/>
    <dgm:cxn modelId="{3FBACE8A-EB3D-FD4D-989E-CFB4742F6FBA}" type="presOf" srcId="{30FFEB3D-0CFD-3D4A-84DA-8FE4EFD82E3F}" destId="{23F13542-97EA-664F-BEF2-B09E18AE7318}" srcOrd="0" destOrd="0" presId="urn:microsoft.com/office/officeart/2005/8/layout/pyramid2"/>
    <dgm:cxn modelId="{09C4C19B-EBA1-D14A-A07E-E6B6DC700F1A}" type="presOf" srcId="{0AFB4F7E-1A31-B44A-9328-1BC239D13E4C}" destId="{C1E82DCB-A61C-E746-83E8-7E4E9CEEEBC4}" srcOrd="0" destOrd="0" presId="urn:microsoft.com/office/officeart/2005/8/layout/pyramid2"/>
    <dgm:cxn modelId="{91594FBF-3C69-CC40-86A0-A6AC1A638CCA}" type="presOf" srcId="{EE5CF1E3-2FCB-0D4E-AFF5-673EF5A15899}" destId="{296D3FD0-7D76-FE43-B555-A34ABBA0ED69}" srcOrd="0" destOrd="0" presId="urn:microsoft.com/office/officeart/2005/8/layout/pyramid2"/>
    <dgm:cxn modelId="{2E609DEF-4450-B844-964A-D8003A5A0783}" srcId="{30FFEB3D-0CFD-3D4A-84DA-8FE4EFD82E3F}" destId="{0AFB4F7E-1A31-B44A-9328-1BC239D13E4C}" srcOrd="1" destOrd="0" parTransId="{BFAA4236-DB61-AA41-8D64-031055E8BED1}" sibTransId="{8081F51D-EECF-2240-B2E5-537463C6B2D2}"/>
    <dgm:cxn modelId="{331DBF97-47BC-8641-A139-BF69CF1F39AF}" type="presParOf" srcId="{23F13542-97EA-664F-BEF2-B09E18AE7318}" destId="{B2E1F14D-BD37-AB4A-ABBF-E0A98423764E}" srcOrd="0" destOrd="0" presId="urn:microsoft.com/office/officeart/2005/8/layout/pyramid2"/>
    <dgm:cxn modelId="{82830D34-00CA-0E41-8D38-A41808518045}" type="presParOf" srcId="{23F13542-97EA-664F-BEF2-B09E18AE7318}" destId="{8F48F327-26E0-5D45-A7B4-F7A30A479D5E}" srcOrd="1" destOrd="0" presId="urn:microsoft.com/office/officeart/2005/8/layout/pyramid2"/>
    <dgm:cxn modelId="{C2F0411E-3378-724C-84DC-CD759F34D98E}" type="presParOf" srcId="{8F48F327-26E0-5D45-A7B4-F7A30A479D5E}" destId="{987C7BC3-8F26-E143-AF69-6D4BD105C9AA}" srcOrd="0" destOrd="0" presId="urn:microsoft.com/office/officeart/2005/8/layout/pyramid2"/>
    <dgm:cxn modelId="{2FBC29AF-2321-E047-BD62-4A1F71A5B644}" type="presParOf" srcId="{8F48F327-26E0-5D45-A7B4-F7A30A479D5E}" destId="{8D6B5534-B6B1-3347-84A4-05766416B86B}" srcOrd="1" destOrd="0" presId="urn:microsoft.com/office/officeart/2005/8/layout/pyramid2"/>
    <dgm:cxn modelId="{F82A3883-279F-6B41-88A1-A1C4F37B0CD5}" type="presParOf" srcId="{8F48F327-26E0-5D45-A7B4-F7A30A479D5E}" destId="{C1E82DCB-A61C-E746-83E8-7E4E9CEEEBC4}" srcOrd="2" destOrd="0" presId="urn:microsoft.com/office/officeart/2005/8/layout/pyramid2"/>
    <dgm:cxn modelId="{044EF692-DE79-FC41-9BD4-0FB90610D05D}" type="presParOf" srcId="{8F48F327-26E0-5D45-A7B4-F7A30A479D5E}" destId="{60EF7503-D651-734E-B5BA-2CEEA4D76E56}" srcOrd="3" destOrd="0" presId="urn:microsoft.com/office/officeart/2005/8/layout/pyramid2"/>
    <dgm:cxn modelId="{7C15EC13-2B1F-8F42-B24C-7639B3A814E5}" type="presParOf" srcId="{8F48F327-26E0-5D45-A7B4-F7A30A479D5E}" destId="{296D3FD0-7D76-FE43-B555-A34ABBA0ED69}" srcOrd="4" destOrd="0" presId="urn:microsoft.com/office/officeart/2005/8/layout/pyramid2"/>
    <dgm:cxn modelId="{A5087254-7268-F147-9C88-4E7A694FE0C8}" type="presParOf" srcId="{8F48F327-26E0-5D45-A7B4-F7A30A479D5E}" destId="{9C38A389-EC73-6146-9475-0CDEAFCAD638}" srcOrd="5" destOrd="0" presId="urn:microsoft.com/office/officeart/2005/8/layout/pyramid2"/>
    <dgm:cxn modelId="{F00EA9E0-4DD0-DE4E-864A-35592B676A81}" type="presParOf" srcId="{8F48F327-26E0-5D45-A7B4-F7A30A479D5E}" destId="{F4FD47A6-34D7-6A49-B27A-40A54D2FB58E}" srcOrd="6" destOrd="0" presId="urn:microsoft.com/office/officeart/2005/8/layout/pyramid2"/>
    <dgm:cxn modelId="{ED63DF06-6A1F-7849-90BE-19EF26DDC93B}" type="presParOf" srcId="{8F48F327-26E0-5D45-A7B4-F7A30A479D5E}" destId="{DCEA1BEE-ADA3-7840-B0A3-9664A1083D82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B77A6D-83AC-4D06-8D65-2C51D824FB02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CF893B0-C08A-4AF5-97C7-53758BC549B2}">
      <dgm:prSet/>
      <dgm:spPr/>
      <dgm:t>
        <a:bodyPr/>
        <a:lstStyle/>
        <a:p>
          <a:r>
            <a:rPr lang="de-AT" dirty="0">
              <a:solidFill>
                <a:schemeClr val="tx2"/>
              </a:solidFill>
            </a:rPr>
            <a:t>Course </a:t>
          </a:r>
          <a:r>
            <a:rPr lang="de-AT" dirty="0" err="1">
              <a:solidFill>
                <a:schemeClr val="tx2"/>
              </a:solidFill>
            </a:rPr>
            <a:t>place</a:t>
          </a:r>
          <a:r>
            <a:rPr lang="de-AT" dirty="0">
              <a:solidFill>
                <a:schemeClr val="tx2"/>
              </a:solidFill>
            </a:rPr>
            <a:t> </a:t>
          </a:r>
          <a:r>
            <a:rPr lang="de-AT" dirty="0" err="1">
              <a:solidFill>
                <a:schemeClr val="tx2"/>
              </a:solidFill>
            </a:rPr>
            <a:t>distribution</a:t>
          </a:r>
          <a:r>
            <a:rPr lang="de-AT" dirty="0">
              <a:solidFill>
                <a:schemeClr val="tx2"/>
              </a:solidFill>
            </a:rPr>
            <a:t> </a:t>
          </a:r>
          <a:r>
            <a:rPr lang="de-AT" dirty="0" err="1">
              <a:solidFill>
                <a:schemeClr val="tx2"/>
              </a:solidFill>
            </a:rPr>
            <a:t>by</a:t>
          </a:r>
          <a:r>
            <a:rPr lang="de-AT" dirty="0">
              <a:solidFill>
                <a:schemeClr val="tx2"/>
              </a:solidFill>
            </a:rPr>
            <a:t> EC</a:t>
          </a:r>
          <a:endParaRPr lang="en-US" dirty="0">
            <a:solidFill>
              <a:schemeClr val="tx2"/>
            </a:solidFill>
          </a:endParaRPr>
        </a:p>
      </dgm:t>
    </dgm:pt>
    <dgm:pt modelId="{E115F769-4794-40FE-9E0A-37312DF54B9B}" type="parTrans" cxnId="{0403A6A8-29AA-4046-AA7E-C6380743B2CC}">
      <dgm:prSet/>
      <dgm:spPr/>
      <dgm:t>
        <a:bodyPr/>
        <a:lstStyle/>
        <a:p>
          <a:endParaRPr lang="en-US"/>
        </a:p>
      </dgm:t>
    </dgm:pt>
    <dgm:pt modelId="{9EA3E151-8C56-4A46-BAB6-F6D3F8BF2C5B}" type="sibTrans" cxnId="{0403A6A8-29AA-4046-AA7E-C6380743B2CC}">
      <dgm:prSet/>
      <dgm:spPr/>
      <dgm:t>
        <a:bodyPr/>
        <a:lstStyle/>
        <a:p>
          <a:endParaRPr lang="en-US"/>
        </a:p>
      </dgm:t>
    </dgm:pt>
    <dgm:pt modelId="{6F530795-2E2E-4FBA-9700-822AE3DCA1F9}">
      <dgm:prSet/>
      <dgm:spPr/>
      <dgm:t>
        <a:bodyPr/>
        <a:lstStyle/>
        <a:p>
          <a:r>
            <a:rPr lang="de-AT" dirty="0" err="1">
              <a:solidFill>
                <a:schemeClr val="tx2"/>
              </a:solidFill>
            </a:rPr>
            <a:t>Selection</a:t>
          </a:r>
          <a:r>
            <a:rPr lang="de-AT" dirty="0">
              <a:solidFill>
                <a:schemeClr val="tx2"/>
              </a:solidFill>
            </a:rPr>
            <a:t> after </a:t>
          </a:r>
          <a:r>
            <a:rPr lang="de-AT" dirty="0" err="1">
              <a:solidFill>
                <a:schemeClr val="tx2"/>
              </a:solidFill>
            </a:rPr>
            <a:t>first</a:t>
          </a:r>
          <a:r>
            <a:rPr lang="de-AT" dirty="0">
              <a:solidFill>
                <a:schemeClr val="tx2"/>
              </a:solidFill>
            </a:rPr>
            <a:t> </a:t>
          </a:r>
          <a:r>
            <a:rPr lang="de-AT" dirty="0" err="1">
              <a:solidFill>
                <a:schemeClr val="tx2"/>
              </a:solidFill>
            </a:rPr>
            <a:t>deadline</a:t>
          </a:r>
          <a:endParaRPr lang="en-US" dirty="0">
            <a:solidFill>
              <a:schemeClr val="tx2"/>
            </a:solidFill>
          </a:endParaRPr>
        </a:p>
      </dgm:t>
    </dgm:pt>
    <dgm:pt modelId="{EEC6004B-EBBA-4E9D-8388-53F61EC5DCFB}" type="parTrans" cxnId="{8A8C7B72-6963-4963-BD83-F0168D278F1C}">
      <dgm:prSet/>
      <dgm:spPr/>
      <dgm:t>
        <a:bodyPr/>
        <a:lstStyle/>
        <a:p>
          <a:endParaRPr lang="en-US"/>
        </a:p>
      </dgm:t>
    </dgm:pt>
    <dgm:pt modelId="{95556456-6E0C-42FB-B6A8-174B35DB3175}" type="sibTrans" cxnId="{8A8C7B72-6963-4963-BD83-F0168D278F1C}">
      <dgm:prSet/>
      <dgm:spPr/>
      <dgm:t>
        <a:bodyPr/>
        <a:lstStyle/>
        <a:p>
          <a:endParaRPr lang="en-US"/>
        </a:p>
      </dgm:t>
    </dgm:pt>
    <dgm:pt modelId="{60B324D4-9923-4D7F-8B78-D10B9FCE6885}">
      <dgm:prSet/>
      <dgm:spPr/>
      <dgm:t>
        <a:bodyPr/>
        <a:lstStyle/>
        <a:p>
          <a:r>
            <a:rPr lang="de-AT" dirty="0"/>
            <a:t>Places not </a:t>
          </a:r>
          <a:r>
            <a:rPr lang="de-AT" dirty="0" err="1">
              <a:solidFill>
                <a:schemeClr val="tx2"/>
              </a:solidFill>
            </a:rPr>
            <a:t>used</a:t>
          </a:r>
          <a:r>
            <a:rPr lang="de-AT" dirty="0"/>
            <a:t> </a:t>
          </a:r>
          <a:r>
            <a:rPr lang="de-AT" dirty="0" err="1"/>
            <a:t>by</a:t>
          </a:r>
          <a:r>
            <a:rPr lang="de-AT" dirty="0"/>
            <a:t> „</a:t>
          </a:r>
          <a:r>
            <a:rPr lang="de-AT" dirty="0" err="1"/>
            <a:t>quota</a:t>
          </a:r>
          <a:r>
            <a:rPr lang="de-AT" dirty="0"/>
            <a:t> countries“ </a:t>
          </a:r>
          <a:r>
            <a:rPr lang="de-AT" dirty="0">
              <a:sym typeface="Wingdings" panose="05000000000000000000" pitchFamily="2" charset="2"/>
            </a:rPr>
            <a:t></a:t>
          </a:r>
          <a:r>
            <a:rPr lang="de-AT" dirty="0"/>
            <a:t> </a:t>
          </a:r>
          <a:r>
            <a:rPr lang="de-AT" dirty="0" err="1"/>
            <a:t>distributed</a:t>
          </a:r>
          <a:r>
            <a:rPr lang="de-AT" dirty="0"/>
            <a:t> </a:t>
          </a:r>
          <a:r>
            <a:rPr lang="de-AT" dirty="0" err="1"/>
            <a:t>according</a:t>
          </a:r>
          <a:r>
            <a:rPr lang="de-AT" dirty="0"/>
            <a:t> </a:t>
          </a:r>
          <a:r>
            <a:rPr lang="de-AT" dirty="0" err="1"/>
            <a:t>to</a:t>
          </a:r>
          <a:r>
            <a:rPr lang="de-AT" dirty="0"/>
            <a:t> </a:t>
          </a:r>
          <a:r>
            <a:rPr lang="de-AT" dirty="0" err="1"/>
            <a:t>priority</a:t>
          </a:r>
          <a:r>
            <a:rPr lang="de-AT" dirty="0"/>
            <a:t> </a:t>
          </a:r>
          <a:r>
            <a:rPr lang="de-AT" dirty="0" err="1"/>
            <a:t>list</a:t>
          </a:r>
          <a:r>
            <a:rPr lang="de-AT" dirty="0"/>
            <a:t> </a:t>
          </a:r>
          <a:r>
            <a:rPr lang="de-AT" dirty="0" err="1"/>
            <a:t>given</a:t>
          </a:r>
          <a:r>
            <a:rPr lang="de-AT" dirty="0"/>
            <a:t> </a:t>
          </a:r>
          <a:r>
            <a:rPr lang="de-AT" dirty="0" err="1"/>
            <a:t>by</a:t>
          </a:r>
          <a:r>
            <a:rPr lang="de-AT" dirty="0"/>
            <a:t> EC</a:t>
          </a:r>
          <a:endParaRPr lang="en-US" dirty="0"/>
        </a:p>
      </dgm:t>
    </dgm:pt>
    <dgm:pt modelId="{03D51B73-CA8C-4FA0-A44A-C44FD39A0A52}" type="parTrans" cxnId="{CAA4B80A-6355-4122-886E-DC21D681722E}">
      <dgm:prSet/>
      <dgm:spPr/>
      <dgm:t>
        <a:bodyPr/>
        <a:lstStyle/>
        <a:p>
          <a:endParaRPr lang="en-US"/>
        </a:p>
      </dgm:t>
    </dgm:pt>
    <dgm:pt modelId="{40392E0D-C3F0-4CC6-94DF-4D27F137FE2F}" type="sibTrans" cxnId="{CAA4B80A-6355-4122-886E-DC21D681722E}">
      <dgm:prSet/>
      <dgm:spPr/>
      <dgm:t>
        <a:bodyPr/>
        <a:lstStyle/>
        <a:p>
          <a:endParaRPr lang="en-US"/>
        </a:p>
      </dgm:t>
    </dgm:pt>
    <dgm:pt modelId="{C9030998-B72F-AE4F-8FC8-CE5EB9C31B2E}" type="pres">
      <dgm:prSet presAssocID="{B1B77A6D-83AC-4D06-8D65-2C51D824FB0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12818CA-F6E7-7348-B344-328B16A9EAC0}" type="pres">
      <dgm:prSet presAssocID="{ACF893B0-C08A-4AF5-97C7-53758BC549B2}" presName="hierRoot1" presStyleCnt="0"/>
      <dgm:spPr/>
    </dgm:pt>
    <dgm:pt modelId="{FA03B821-F9CC-CE49-AA84-4E6BF6665B46}" type="pres">
      <dgm:prSet presAssocID="{ACF893B0-C08A-4AF5-97C7-53758BC549B2}" presName="composite" presStyleCnt="0"/>
      <dgm:spPr/>
    </dgm:pt>
    <dgm:pt modelId="{032D8591-19BF-4F4D-9544-0065604A7DCD}" type="pres">
      <dgm:prSet presAssocID="{ACF893B0-C08A-4AF5-97C7-53758BC549B2}" presName="background" presStyleLbl="node0" presStyleIdx="0" presStyleCnt="3"/>
      <dgm:spPr/>
    </dgm:pt>
    <dgm:pt modelId="{BD6F00D6-EC29-C44F-A22F-2038FFA5E364}" type="pres">
      <dgm:prSet presAssocID="{ACF893B0-C08A-4AF5-97C7-53758BC549B2}" presName="text" presStyleLbl="fgAcc0" presStyleIdx="0" presStyleCnt="3">
        <dgm:presLayoutVars>
          <dgm:chPref val="3"/>
        </dgm:presLayoutVars>
      </dgm:prSet>
      <dgm:spPr/>
    </dgm:pt>
    <dgm:pt modelId="{F7A4BAC8-B73F-594C-9008-817FBE7F15C8}" type="pres">
      <dgm:prSet presAssocID="{ACF893B0-C08A-4AF5-97C7-53758BC549B2}" presName="hierChild2" presStyleCnt="0"/>
      <dgm:spPr/>
    </dgm:pt>
    <dgm:pt modelId="{4892DA99-8362-A840-A26C-AC3026E05705}" type="pres">
      <dgm:prSet presAssocID="{6F530795-2E2E-4FBA-9700-822AE3DCA1F9}" presName="hierRoot1" presStyleCnt="0"/>
      <dgm:spPr/>
    </dgm:pt>
    <dgm:pt modelId="{FD5CF049-D56D-B845-9EE2-7DFA51C2AC13}" type="pres">
      <dgm:prSet presAssocID="{6F530795-2E2E-4FBA-9700-822AE3DCA1F9}" presName="composite" presStyleCnt="0"/>
      <dgm:spPr/>
    </dgm:pt>
    <dgm:pt modelId="{E4FEA5BF-4FC2-0943-9F66-FB3BC3F76D97}" type="pres">
      <dgm:prSet presAssocID="{6F530795-2E2E-4FBA-9700-822AE3DCA1F9}" presName="background" presStyleLbl="node0" presStyleIdx="1" presStyleCnt="3"/>
      <dgm:spPr/>
    </dgm:pt>
    <dgm:pt modelId="{8B3F127F-FE98-E24C-AA9A-59811F2BDF2B}" type="pres">
      <dgm:prSet presAssocID="{6F530795-2E2E-4FBA-9700-822AE3DCA1F9}" presName="text" presStyleLbl="fgAcc0" presStyleIdx="1" presStyleCnt="3">
        <dgm:presLayoutVars>
          <dgm:chPref val="3"/>
        </dgm:presLayoutVars>
      </dgm:prSet>
      <dgm:spPr/>
    </dgm:pt>
    <dgm:pt modelId="{32A4385D-707D-8840-ABE6-9621B03282D5}" type="pres">
      <dgm:prSet presAssocID="{6F530795-2E2E-4FBA-9700-822AE3DCA1F9}" presName="hierChild2" presStyleCnt="0"/>
      <dgm:spPr/>
    </dgm:pt>
    <dgm:pt modelId="{1F83EBD2-4C75-8F4B-AB70-5B83A5DA81DD}" type="pres">
      <dgm:prSet presAssocID="{60B324D4-9923-4D7F-8B78-D10B9FCE6885}" presName="hierRoot1" presStyleCnt="0"/>
      <dgm:spPr/>
    </dgm:pt>
    <dgm:pt modelId="{5DD470CF-0CED-3948-86EE-278DDDF4DD8B}" type="pres">
      <dgm:prSet presAssocID="{60B324D4-9923-4D7F-8B78-D10B9FCE6885}" presName="composite" presStyleCnt="0"/>
      <dgm:spPr/>
    </dgm:pt>
    <dgm:pt modelId="{4FE91AC3-89EA-8A44-B25D-708F78F439FE}" type="pres">
      <dgm:prSet presAssocID="{60B324D4-9923-4D7F-8B78-D10B9FCE6885}" presName="background" presStyleLbl="node0" presStyleIdx="2" presStyleCnt="3"/>
      <dgm:spPr/>
    </dgm:pt>
    <dgm:pt modelId="{3ED21C1B-95D8-9142-B1FD-010D8A4CAC4B}" type="pres">
      <dgm:prSet presAssocID="{60B324D4-9923-4D7F-8B78-D10B9FCE6885}" presName="text" presStyleLbl="fgAcc0" presStyleIdx="2" presStyleCnt="3">
        <dgm:presLayoutVars>
          <dgm:chPref val="3"/>
        </dgm:presLayoutVars>
      </dgm:prSet>
      <dgm:spPr/>
    </dgm:pt>
    <dgm:pt modelId="{4FB0C9D4-4208-7747-82D7-B7E99A05E31C}" type="pres">
      <dgm:prSet presAssocID="{60B324D4-9923-4D7F-8B78-D10B9FCE6885}" presName="hierChild2" presStyleCnt="0"/>
      <dgm:spPr/>
    </dgm:pt>
  </dgm:ptLst>
  <dgm:cxnLst>
    <dgm:cxn modelId="{CAA4B80A-6355-4122-886E-DC21D681722E}" srcId="{B1B77A6D-83AC-4D06-8D65-2C51D824FB02}" destId="{60B324D4-9923-4D7F-8B78-D10B9FCE6885}" srcOrd="2" destOrd="0" parTransId="{03D51B73-CA8C-4FA0-A44A-C44FD39A0A52}" sibTransId="{40392E0D-C3F0-4CC6-94DF-4D27F137FE2F}"/>
    <dgm:cxn modelId="{CC6DD14B-0B33-0A40-A0D1-3CE4FE8CC83A}" type="presOf" srcId="{60B324D4-9923-4D7F-8B78-D10B9FCE6885}" destId="{3ED21C1B-95D8-9142-B1FD-010D8A4CAC4B}" srcOrd="0" destOrd="0" presId="urn:microsoft.com/office/officeart/2005/8/layout/hierarchy1"/>
    <dgm:cxn modelId="{8A8C7B72-6963-4963-BD83-F0168D278F1C}" srcId="{B1B77A6D-83AC-4D06-8D65-2C51D824FB02}" destId="{6F530795-2E2E-4FBA-9700-822AE3DCA1F9}" srcOrd="1" destOrd="0" parTransId="{EEC6004B-EBBA-4E9D-8388-53F61EC5DCFB}" sibTransId="{95556456-6E0C-42FB-B6A8-174B35DB3175}"/>
    <dgm:cxn modelId="{0403A6A8-29AA-4046-AA7E-C6380743B2CC}" srcId="{B1B77A6D-83AC-4D06-8D65-2C51D824FB02}" destId="{ACF893B0-C08A-4AF5-97C7-53758BC549B2}" srcOrd="0" destOrd="0" parTransId="{E115F769-4794-40FE-9E0A-37312DF54B9B}" sibTransId="{9EA3E151-8C56-4A46-BAB6-F6D3F8BF2C5B}"/>
    <dgm:cxn modelId="{155D57CF-0773-EE48-B475-B25EB5EDDFA6}" type="presOf" srcId="{ACF893B0-C08A-4AF5-97C7-53758BC549B2}" destId="{BD6F00D6-EC29-C44F-A22F-2038FFA5E364}" srcOrd="0" destOrd="0" presId="urn:microsoft.com/office/officeart/2005/8/layout/hierarchy1"/>
    <dgm:cxn modelId="{5D3617D7-3B4D-D54C-950F-B3B0882E5AE2}" type="presOf" srcId="{6F530795-2E2E-4FBA-9700-822AE3DCA1F9}" destId="{8B3F127F-FE98-E24C-AA9A-59811F2BDF2B}" srcOrd="0" destOrd="0" presId="urn:microsoft.com/office/officeart/2005/8/layout/hierarchy1"/>
    <dgm:cxn modelId="{99DC15F6-6663-4A40-8221-17933F7DBFC5}" type="presOf" srcId="{B1B77A6D-83AC-4D06-8D65-2C51D824FB02}" destId="{C9030998-B72F-AE4F-8FC8-CE5EB9C31B2E}" srcOrd="0" destOrd="0" presId="urn:microsoft.com/office/officeart/2005/8/layout/hierarchy1"/>
    <dgm:cxn modelId="{3A3EF688-3C7F-7A44-B6CD-7C00B5A264BC}" type="presParOf" srcId="{C9030998-B72F-AE4F-8FC8-CE5EB9C31B2E}" destId="{C12818CA-F6E7-7348-B344-328B16A9EAC0}" srcOrd="0" destOrd="0" presId="urn:microsoft.com/office/officeart/2005/8/layout/hierarchy1"/>
    <dgm:cxn modelId="{DBD4ADA1-C46E-EA4F-8651-D8FC09F61D31}" type="presParOf" srcId="{C12818CA-F6E7-7348-B344-328B16A9EAC0}" destId="{FA03B821-F9CC-CE49-AA84-4E6BF6665B46}" srcOrd="0" destOrd="0" presId="urn:microsoft.com/office/officeart/2005/8/layout/hierarchy1"/>
    <dgm:cxn modelId="{2B069C47-EC95-B943-9FCE-4616E4144801}" type="presParOf" srcId="{FA03B821-F9CC-CE49-AA84-4E6BF6665B46}" destId="{032D8591-19BF-4F4D-9544-0065604A7DCD}" srcOrd="0" destOrd="0" presId="urn:microsoft.com/office/officeart/2005/8/layout/hierarchy1"/>
    <dgm:cxn modelId="{6025BFD8-6DA8-304C-A82F-A43EF7ABA108}" type="presParOf" srcId="{FA03B821-F9CC-CE49-AA84-4E6BF6665B46}" destId="{BD6F00D6-EC29-C44F-A22F-2038FFA5E364}" srcOrd="1" destOrd="0" presId="urn:microsoft.com/office/officeart/2005/8/layout/hierarchy1"/>
    <dgm:cxn modelId="{2A09203E-7D0C-794E-B932-81331433B3A8}" type="presParOf" srcId="{C12818CA-F6E7-7348-B344-328B16A9EAC0}" destId="{F7A4BAC8-B73F-594C-9008-817FBE7F15C8}" srcOrd="1" destOrd="0" presId="urn:microsoft.com/office/officeart/2005/8/layout/hierarchy1"/>
    <dgm:cxn modelId="{20AF742B-5FC2-E142-A080-76ADADEBCC73}" type="presParOf" srcId="{C9030998-B72F-AE4F-8FC8-CE5EB9C31B2E}" destId="{4892DA99-8362-A840-A26C-AC3026E05705}" srcOrd="1" destOrd="0" presId="urn:microsoft.com/office/officeart/2005/8/layout/hierarchy1"/>
    <dgm:cxn modelId="{44D8B5F7-178F-6E4F-B1D4-1798722C9B0A}" type="presParOf" srcId="{4892DA99-8362-A840-A26C-AC3026E05705}" destId="{FD5CF049-D56D-B845-9EE2-7DFA51C2AC13}" srcOrd="0" destOrd="0" presId="urn:microsoft.com/office/officeart/2005/8/layout/hierarchy1"/>
    <dgm:cxn modelId="{0F112266-5836-BE4D-9F01-05233FB4A44A}" type="presParOf" srcId="{FD5CF049-D56D-B845-9EE2-7DFA51C2AC13}" destId="{E4FEA5BF-4FC2-0943-9F66-FB3BC3F76D97}" srcOrd="0" destOrd="0" presId="urn:microsoft.com/office/officeart/2005/8/layout/hierarchy1"/>
    <dgm:cxn modelId="{B42CA201-BA65-6946-9AE0-92EFDEE4F0AC}" type="presParOf" srcId="{FD5CF049-D56D-B845-9EE2-7DFA51C2AC13}" destId="{8B3F127F-FE98-E24C-AA9A-59811F2BDF2B}" srcOrd="1" destOrd="0" presId="urn:microsoft.com/office/officeart/2005/8/layout/hierarchy1"/>
    <dgm:cxn modelId="{D652C810-E7C1-194A-B98D-0ED8B10E7015}" type="presParOf" srcId="{4892DA99-8362-A840-A26C-AC3026E05705}" destId="{32A4385D-707D-8840-ABE6-9621B03282D5}" srcOrd="1" destOrd="0" presId="urn:microsoft.com/office/officeart/2005/8/layout/hierarchy1"/>
    <dgm:cxn modelId="{91233F18-F798-E644-9CA9-B819FA9A700A}" type="presParOf" srcId="{C9030998-B72F-AE4F-8FC8-CE5EB9C31B2E}" destId="{1F83EBD2-4C75-8F4B-AB70-5B83A5DA81DD}" srcOrd="2" destOrd="0" presId="urn:microsoft.com/office/officeart/2005/8/layout/hierarchy1"/>
    <dgm:cxn modelId="{F04174E3-2EF4-E44F-9C26-DCB95F05B427}" type="presParOf" srcId="{1F83EBD2-4C75-8F4B-AB70-5B83A5DA81DD}" destId="{5DD470CF-0CED-3948-86EE-278DDDF4DD8B}" srcOrd="0" destOrd="0" presId="urn:microsoft.com/office/officeart/2005/8/layout/hierarchy1"/>
    <dgm:cxn modelId="{70A6BCD0-7DAE-1540-9723-9932DA5C1E91}" type="presParOf" srcId="{5DD470CF-0CED-3948-86EE-278DDDF4DD8B}" destId="{4FE91AC3-89EA-8A44-B25D-708F78F439FE}" srcOrd="0" destOrd="0" presId="urn:microsoft.com/office/officeart/2005/8/layout/hierarchy1"/>
    <dgm:cxn modelId="{E1596B72-3BC6-FD4B-B55C-6404365BF6C6}" type="presParOf" srcId="{5DD470CF-0CED-3948-86EE-278DDDF4DD8B}" destId="{3ED21C1B-95D8-9142-B1FD-010D8A4CAC4B}" srcOrd="1" destOrd="0" presId="urn:microsoft.com/office/officeart/2005/8/layout/hierarchy1"/>
    <dgm:cxn modelId="{8DC35D18-E3A8-214B-8FC5-138281696B99}" type="presParOf" srcId="{1F83EBD2-4C75-8F4B-AB70-5B83A5DA81DD}" destId="{4FB0C9D4-4208-7747-82D7-B7E99A05E3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BF5B58-7B6D-4792-92D9-FBA546A524F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66432A-07A5-47E3-92AB-7BC79A80651D}">
      <dgm:prSet/>
      <dgm:spPr/>
      <dgm:t>
        <a:bodyPr/>
        <a:lstStyle/>
        <a:p>
          <a:r>
            <a:rPr lang="it-IT" dirty="0"/>
            <a:t>Gaps </a:t>
          </a:r>
          <a:r>
            <a:rPr lang="it-IT" dirty="0" err="1"/>
            <a:t>between</a:t>
          </a:r>
          <a:r>
            <a:rPr lang="it-IT" dirty="0"/>
            <a:t> </a:t>
          </a:r>
          <a:r>
            <a:rPr lang="it-IT" dirty="0" err="1"/>
            <a:t>previous</a:t>
          </a:r>
          <a:r>
            <a:rPr lang="it-IT" dirty="0"/>
            <a:t> pathway courses and new pathway courses. A </a:t>
          </a:r>
          <a:r>
            <a:rPr lang="it-IT" dirty="0" err="1"/>
            <a:t>validity</a:t>
          </a:r>
          <a:r>
            <a:rPr lang="it-IT" dirty="0"/>
            <a:t> </a:t>
          </a:r>
          <a:r>
            <a:rPr lang="it-IT" dirty="0" err="1"/>
            <a:t>period</a:t>
          </a:r>
          <a:r>
            <a:rPr lang="it-IT" dirty="0"/>
            <a:t> for </a:t>
          </a:r>
          <a:r>
            <a:rPr lang="it-IT" dirty="0" err="1"/>
            <a:t>all</a:t>
          </a:r>
          <a:r>
            <a:rPr lang="it-IT" dirty="0"/>
            <a:t> courses </a:t>
          </a:r>
          <a:r>
            <a:rPr lang="it-IT" dirty="0" err="1"/>
            <a:t>should</a:t>
          </a:r>
          <a:r>
            <a:rPr lang="it-IT" dirty="0"/>
            <a:t> be </a:t>
          </a:r>
          <a:r>
            <a:rPr lang="it-IT" dirty="0" err="1"/>
            <a:t>considered</a:t>
          </a:r>
          <a:r>
            <a:rPr lang="it-IT" dirty="0"/>
            <a:t>.</a:t>
          </a:r>
          <a:endParaRPr lang="en-US" dirty="0"/>
        </a:p>
      </dgm:t>
    </dgm:pt>
    <dgm:pt modelId="{7D22ADA2-DB89-4290-B820-0F671648E86F}" type="parTrans" cxnId="{CDB053B1-33BF-4E90-A289-5C26BED3DB7C}">
      <dgm:prSet/>
      <dgm:spPr/>
      <dgm:t>
        <a:bodyPr/>
        <a:lstStyle/>
        <a:p>
          <a:endParaRPr lang="en-US"/>
        </a:p>
      </dgm:t>
    </dgm:pt>
    <dgm:pt modelId="{D8B23B30-E9B6-40D9-9824-CE928862E8F2}" type="sibTrans" cxnId="{CDB053B1-33BF-4E90-A289-5C26BED3DB7C}">
      <dgm:prSet/>
      <dgm:spPr/>
      <dgm:t>
        <a:bodyPr/>
        <a:lstStyle/>
        <a:p>
          <a:endParaRPr lang="en-US"/>
        </a:p>
      </dgm:t>
    </dgm:pt>
    <dgm:pt modelId="{272B1417-3319-46DC-9284-63B98CB26C9D}">
      <dgm:prSet/>
      <dgm:spPr/>
      <dgm:t>
        <a:bodyPr/>
        <a:lstStyle/>
        <a:p>
          <a:r>
            <a:rPr lang="it-IT" dirty="0"/>
            <a:t>The </a:t>
          </a:r>
          <a:r>
            <a:rPr lang="it-IT" dirty="0" err="1"/>
            <a:t>participants</a:t>
          </a:r>
          <a:r>
            <a:rPr lang="it-IT" dirty="0"/>
            <a:t> </a:t>
          </a:r>
          <a:r>
            <a:rPr lang="it-IT" dirty="0" err="1"/>
            <a:t>should</a:t>
          </a:r>
          <a:r>
            <a:rPr lang="it-IT" dirty="0"/>
            <a:t> be </a:t>
          </a:r>
          <a:r>
            <a:rPr lang="it-IT" dirty="0" err="1"/>
            <a:t>nominated</a:t>
          </a:r>
          <a:r>
            <a:rPr lang="it-IT" dirty="0"/>
            <a:t> </a:t>
          </a:r>
          <a:r>
            <a:rPr lang="it-IT" dirty="0" err="1"/>
            <a:t>according</a:t>
          </a:r>
          <a:r>
            <a:rPr lang="it-IT" dirty="0"/>
            <a:t> to the </a:t>
          </a:r>
          <a:r>
            <a:rPr lang="it-IT" dirty="0" err="1"/>
            <a:t>funfcion</a:t>
          </a:r>
          <a:r>
            <a:rPr lang="it-IT" dirty="0"/>
            <a:t> </a:t>
          </a:r>
          <a:r>
            <a:rPr lang="it-IT" dirty="0" err="1"/>
            <a:t>profiles</a:t>
          </a:r>
          <a:endParaRPr lang="en-US" dirty="0"/>
        </a:p>
      </dgm:t>
    </dgm:pt>
    <dgm:pt modelId="{FE04C63D-9CE1-430B-88EF-FEF27C7D6BF5}" type="parTrans" cxnId="{0EB74F0A-7D33-4A2A-8301-D8CBC7A62AF4}">
      <dgm:prSet/>
      <dgm:spPr/>
      <dgm:t>
        <a:bodyPr/>
        <a:lstStyle/>
        <a:p>
          <a:endParaRPr lang="en-US"/>
        </a:p>
      </dgm:t>
    </dgm:pt>
    <dgm:pt modelId="{03D77648-2523-4779-9D3E-9966AA82C350}" type="sibTrans" cxnId="{0EB74F0A-7D33-4A2A-8301-D8CBC7A62AF4}">
      <dgm:prSet/>
      <dgm:spPr/>
      <dgm:t>
        <a:bodyPr/>
        <a:lstStyle/>
        <a:p>
          <a:endParaRPr lang="en-US"/>
        </a:p>
      </dgm:t>
    </dgm:pt>
    <dgm:pt modelId="{D0A197B7-5895-4212-B468-BAB864F735B2}">
      <dgm:prSet/>
      <dgm:spPr/>
      <dgm:t>
        <a:bodyPr/>
        <a:lstStyle/>
        <a:p>
          <a:r>
            <a:rPr lang="it-IT" dirty="0"/>
            <a:t>To test the </a:t>
          </a:r>
          <a:r>
            <a:rPr lang="it-IT" dirty="0" err="1"/>
            <a:t>level</a:t>
          </a:r>
          <a:r>
            <a:rPr lang="it-IT" dirty="0"/>
            <a:t> of the English </a:t>
          </a:r>
          <a:r>
            <a:rPr lang="it-IT" dirty="0" err="1"/>
            <a:t>knoledge</a:t>
          </a:r>
          <a:endParaRPr lang="en-US" dirty="0"/>
        </a:p>
      </dgm:t>
    </dgm:pt>
    <dgm:pt modelId="{4003F0B1-5060-4839-B78C-4CC4CAF391A4}" type="parTrans" cxnId="{DC7F5CDB-6D8C-4262-AE6F-AFA94BC4D5E7}">
      <dgm:prSet/>
      <dgm:spPr/>
      <dgm:t>
        <a:bodyPr/>
        <a:lstStyle/>
        <a:p>
          <a:endParaRPr lang="en-US"/>
        </a:p>
      </dgm:t>
    </dgm:pt>
    <dgm:pt modelId="{E38259B7-9425-46FD-8C7F-010D42AA0754}" type="sibTrans" cxnId="{DC7F5CDB-6D8C-4262-AE6F-AFA94BC4D5E7}">
      <dgm:prSet/>
      <dgm:spPr/>
      <dgm:t>
        <a:bodyPr/>
        <a:lstStyle/>
        <a:p>
          <a:endParaRPr lang="en-US"/>
        </a:p>
      </dgm:t>
    </dgm:pt>
    <dgm:pt modelId="{00F98831-D067-45F7-86EF-5C72FD5387D9}">
      <dgm:prSet/>
      <dgm:spPr/>
      <dgm:t>
        <a:bodyPr/>
        <a:lstStyle/>
        <a:p>
          <a:r>
            <a:rPr lang="it-IT" dirty="0"/>
            <a:t>From DCC  to the ODC ADV</a:t>
          </a:r>
          <a:endParaRPr lang="en-US" dirty="0"/>
        </a:p>
      </dgm:t>
    </dgm:pt>
    <dgm:pt modelId="{8A1ED68E-B52D-48E9-94C9-C6CBAAA92FF6}" type="parTrans" cxnId="{4F1595D5-9E5A-4882-9D39-6443F8C716A7}">
      <dgm:prSet/>
      <dgm:spPr/>
      <dgm:t>
        <a:bodyPr/>
        <a:lstStyle/>
        <a:p>
          <a:endParaRPr lang="en-US"/>
        </a:p>
      </dgm:t>
    </dgm:pt>
    <dgm:pt modelId="{97A7E809-E47A-4ADC-A0DB-B07910B4D9E3}" type="sibTrans" cxnId="{4F1595D5-9E5A-4882-9D39-6443F8C716A7}">
      <dgm:prSet/>
      <dgm:spPr/>
      <dgm:t>
        <a:bodyPr/>
        <a:lstStyle/>
        <a:p>
          <a:endParaRPr lang="en-US"/>
        </a:p>
      </dgm:t>
    </dgm:pt>
    <dgm:pt modelId="{00464B09-C708-1445-B271-86C7107587E7}" type="pres">
      <dgm:prSet presAssocID="{78BF5B58-7B6D-4792-92D9-FBA546A524F0}" presName="outerComposite" presStyleCnt="0">
        <dgm:presLayoutVars>
          <dgm:chMax val="5"/>
          <dgm:dir/>
          <dgm:resizeHandles val="exact"/>
        </dgm:presLayoutVars>
      </dgm:prSet>
      <dgm:spPr/>
    </dgm:pt>
    <dgm:pt modelId="{4AF635DB-B1E5-CE44-BB18-07E2A96838C9}" type="pres">
      <dgm:prSet presAssocID="{78BF5B58-7B6D-4792-92D9-FBA546A524F0}" presName="dummyMaxCanvas" presStyleCnt="0">
        <dgm:presLayoutVars/>
      </dgm:prSet>
      <dgm:spPr/>
    </dgm:pt>
    <dgm:pt modelId="{4521D5DF-E9C0-0445-AB17-790D5059EE1B}" type="pres">
      <dgm:prSet presAssocID="{78BF5B58-7B6D-4792-92D9-FBA546A524F0}" presName="FourNodes_1" presStyleLbl="node1" presStyleIdx="0" presStyleCnt="4">
        <dgm:presLayoutVars>
          <dgm:bulletEnabled val="1"/>
        </dgm:presLayoutVars>
      </dgm:prSet>
      <dgm:spPr/>
    </dgm:pt>
    <dgm:pt modelId="{8C12CAA0-1795-AB45-986B-BCD661F3EB21}" type="pres">
      <dgm:prSet presAssocID="{78BF5B58-7B6D-4792-92D9-FBA546A524F0}" presName="FourNodes_2" presStyleLbl="node1" presStyleIdx="1" presStyleCnt="4">
        <dgm:presLayoutVars>
          <dgm:bulletEnabled val="1"/>
        </dgm:presLayoutVars>
      </dgm:prSet>
      <dgm:spPr/>
    </dgm:pt>
    <dgm:pt modelId="{A95679E6-2126-564D-ABCC-7F28C08AE9C8}" type="pres">
      <dgm:prSet presAssocID="{78BF5B58-7B6D-4792-92D9-FBA546A524F0}" presName="FourNodes_3" presStyleLbl="node1" presStyleIdx="2" presStyleCnt="4">
        <dgm:presLayoutVars>
          <dgm:bulletEnabled val="1"/>
        </dgm:presLayoutVars>
      </dgm:prSet>
      <dgm:spPr/>
    </dgm:pt>
    <dgm:pt modelId="{6D04C97D-D169-6B42-BD0A-BBEE32707843}" type="pres">
      <dgm:prSet presAssocID="{78BF5B58-7B6D-4792-92D9-FBA546A524F0}" presName="FourNodes_4" presStyleLbl="node1" presStyleIdx="3" presStyleCnt="4">
        <dgm:presLayoutVars>
          <dgm:bulletEnabled val="1"/>
        </dgm:presLayoutVars>
      </dgm:prSet>
      <dgm:spPr/>
    </dgm:pt>
    <dgm:pt modelId="{C67DDF58-0B2F-8044-9838-5EF2D6F32682}" type="pres">
      <dgm:prSet presAssocID="{78BF5B58-7B6D-4792-92D9-FBA546A524F0}" presName="FourConn_1-2" presStyleLbl="fgAccFollowNode1" presStyleIdx="0" presStyleCnt="3">
        <dgm:presLayoutVars>
          <dgm:bulletEnabled val="1"/>
        </dgm:presLayoutVars>
      </dgm:prSet>
      <dgm:spPr/>
    </dgm:pt>
    <dgm:pt modelId="{97B27E29-9528-D142-B65B-F3550F5CB762}" type="pres">
      <dgm:prSet presAssocID="{78BF5B58-7B6D-4792-92D9-FBA546A524F0}" presName="FourConn_2-3" presStyleLbl="fgAccFollowNode1" presStyleIdx="1" presStyleCnt="3">
        <dgm:presLayoutVars>
          <dgm:bulletEnabled val="1"/>
        </dgm:presLayoutVars>
      </dgm:prSet>
      <dgm:spPr/>
    </dgm:pt>
    <dgm:pt modelId="{991FD66B-96A0-874E-AA48-7D0D5508F245}" type="pres">
      <dgm:prSet presAssocID="{78BF5B58-7B6D-4792-92D9-FBA546A524F0}" presName="FourConn_3-4" presStyleLbl="fgAccFollowNode1" presStyleIdx="2" presStyleCnt="3">
        <dgm:presLayoutVars>
          <dgm:bulletEnabled val="1"/>
        </dgm:presLayoutVars>
      </dgm:prSet>
      <dgm:spPr/>
    </dgm:pt>
    <dgm:pt modelId="{DF691948-36BD-0C4E-BDFC-0D3154EC5853}" type="pres">
      <dgm:prSet presAssocID="{78BF5B58-7B6D-4792-92D9-FBA546A524F0}" presName="FourNodes_1_text" presStyleLbl="node1" presStyleIdx="3" presStyleCnt="4">
        <dgm:presLayoutVars>
          <dgm:bulletEnabled val="1"/>
        </dgm:presLayoutVars>
      </dgm:prSet>
      <dgm:spPr/>
    </dgm:pt>
    <dgm:pt modelId="{C271CFF1-0002-F14E-808A-4484558367A3}" type="pres">
      <dgm:prSet presAssocID="{78BF5B58-7B6D-4792-92D9-FBA546A524F0}" presName="FourNodes_2_text" presStyleLbl="node1" presStyleIdx="3" presStyleCnt="4">
        <dgm:presLayoutVars>
          <dgm:bulletEnabled val="1"/>
        </dgm:presLayoutVars>
      </dgm:prSet>
      <dgm:spPr/>
    </dgm:pt>
    <dgm:pt modelId="{EABFCCED-5D16-4F4F-9E4B-101E3206F8C7}" type="pres">
      <dgm:prSet presAssocID="{78BF5B58-7B6D-4792-92D9-FBA546A524F0}" presName="FourNodes_3_text" presStyleLbl="node1" presStyleIdx="3" presStyleCnt="4">
        <dgm:presLayoutVars>
          <dgm:bulletEnabled val="1"/>
        </dgm:presLayoutVars>
      </dgm:prSet>
      <dgm:spPr/>
    </dgm:pt>
    <dgm:pt modelId="{4A26E34F-B3E1-5F42-AB6A-6AB0A5758DAE}" type="pres">
      <dgm:prSet presAssocID="{78BF5B58-7B6D-4792-92D9-FBA546A524F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BD50901-66C0-C84B-BC42-46AD8AE029E9}" type="presOf" srcId="{272B1417-3319-46DC-9284-63B98CB26C9D}" destId="{C271CFF1-0002-F14E-808A-4484558367A3}" srcOrd="1" destOrd="0" presId="urn:microsoft.com/office/officeart/2005/8/layout/vProcess5"/>
    <dgm:cxn modelId="{A40CD604-AF22-AF47-A34B-221EE387448B}" type="presOf" srcId="{D0A197B7-5895-4212-B468-BAB864F735B2}" destId="{EABFCCED-5D16-4F4F-9E4B-101E3206F8C7}" srcOrd="1" destOrd="0" presId="urn:microsoft.com/office/officeart/2005/8/layout/vProcess5"/>
    <dgm:cxn modelId="{0EB74F0A-7D33-4A2A-8301-D8CBC7A62AF4}" srcId="{78BF5B58-7B6D-4792-92D9-FBA546A524F0}" destId="{272B1417-3319-46DC-9284-63B98CB26C9D}" srcOrd="1" destOrd="0" parTransId="{FE04C63D-9CE1-430B-88EF-FEF27C7D6BF5}" sibTransId="{03D77648-2523-4779-9D3E-9966AA82C350}"/>
    <dgm:cxn modelId="{1725CA0B-18C1-C647-8263-91BF2BCA9DA6}" type="presOf" srcId="{D0A197B7-5895-4212-B468-BAB864F735B2}" destId="{A95679E6-2126-564D-ABCC-7F28C08AE9C8}" srcOrd="0" destOrd="0" presId="urn:microsoft.com/office/officeart/2005/8/layout/vProcess5"/>
    <dgm:cxn modelId="{392E8D27-D9F8-1A44-B09E-578D0ACA3824}" type="presOf" srcId="{03D77648-2523-4779-9D3E-9966AA82C350}" destId="{97B27E29-9528-D142-B65B-F3550F5CB762}" srcOrd="0" destOrd="0" presId="urn:microsoft.com/office/officeart/2005/8/layout/vProcess5"/>
    <dgm:cxn modelId="{491CD868-A0EB-8F4A-96C4-352DABE1B68E}" type="presOf" srcId="{D8B23B30-E9B6-40D9-9824-CE928862E8F2}" destId="{C67DDF58-0B2F-8044-9838-5EF2D6F32682}" srcOrd="0" destOrd="0" presId="urn:microsoft.com/office/officeart/2005/8/layout/vProcess5"/>
    <dgm:cxn modelId="{EB507E53-686A-FA4C-8201-3FA4A7274A08}" type="presOf" srcId="{DD66432A-07A5-47E3-92AB-7BC79A80651D}" destId="{DF691948-36BD-0C4E-BDFC-0D3154EC5853}" srcOrd="1" destOrd="0" presId="urn:microsoft.com/office/officeart/2005/8/layout/vProcess5"/>
    <dgm:cxn modelId="{1713B68A-2343-A849-B42E-9E49F2623E75}" type="presOf" srcId="{272B1417-3319-46DC-9284-63B98CB26C9D}" destId="{8C12CAA0-1795-AB45-986B-BCD661F3EB21}" srcOrd="0" destOrd="0" presId="urn:microsoft.com/office/officeart/2005/8/layout/vProcess5"/>
    <dgm:cxn modelId="{12E24791-5A97-2C41-BEC7-44BC61999BE5}" type="presOf" srcId="{00F98831-D067-45F7-86EF-5C72FD5387D9}" destId="{6D04C97D-D169-6B42-BD0A-BBEE32707843}" srcOrd="0" destOrd="0" presId="urn:microsoft.com/office/officeart/2005/8/layout/vProcess5"/>
    <dgm:cxn modelId="{C5BB3BA0-C761-454F-B08C-3820428D3AFB}" type="presOf" srcId="{78BF5B58-7B6D-4792-92D9-FBA546A524F0}" destId="{00464B09-C708-1445-B271-86C7107587E7}" srcOrd="0" destOrd="0" presId="urn:microsoft.com/office/officeart/2005/8/layout/vProcess5"/>
    <dgm:cxn modelId="{CDB053B1-33BF-4E90-A289-5C26BED3DB7C}" srcId="{78BF5B58-7B6D-4792-92D9-FBA546A524F0}" destId="{DD66432A-07A5-47E3-92AB-7BC79A80651D}" srcOrd="0" destOrd="0" parTransId="{7D22ADA2-DB89-4290-B820-0F671648E86F}" sibTransId="{D8B23B30-E9B6-40D9-9824-CE928862E8F2}"/>
    <dgm:cxn modelId="{1AE2E8CC-3FB2-9C4B-8958-8B39CA4D6FB2}" type="presOf" srcId="{E38259B7-9425-46FD-8C7F-010D42AA0754}" destId="{991FD66B-96A0-874E-AA48-7D0D5508F245}" srcOrd="0" destOrd="0" presId="urn:microsoft.com/office/officeart/2005/8/layout/vProcess5"/>
    <dgm:cxn modelId="{4F1595D5-9E5A-4882-9D39-6443F8C716A7}" srcId="{78BF5B58-7B6D-4792-92D9-FBA546A524F0}" destId="{00F98831-D067-45F7-86EF-5C72FD5387D9}" srcOrd="3" destOrd="0" parTransId="{8A1ED68E-B52D-48E9-94C9-C6CBAAA92FF6}" sibTransId="{97A7E809-E47A-4ADC-A0DB-B07910B4D9E3}"/>
    <dgm:cxn modelId="{DC7F5CDB-6D8C-4262-AE6F-AFA94BC4D5E7}" srcId="{78BF5B58-7B6D-4792-92D9-FBA546A524F0}" destId="{D0A197B7-5895-4212-B468-BAB864F735B2}" srcOrd="2" destOrd="0" parTransId="{4003F0B1-5060-4839-B78C-4CC4CAF391A4}" sibTransId="{E38259B7-9425-46FD-8C7F-010D42AA0754}"/>
    <dgm:cxn modelId="{74E34DDE-6401-A44C-BDA3-FD0C476431ED}" type="presOf" srcId="{00F98831-D067-45F7-86EF-5C72FD5387D9}" destId="{4A26E34F-B3E1-5F42-AB6A-6AB0A5758DAE}" srcOrd="1" destOrd="0" presId="urn:microsoft.com/office/officeart/2005/8/layout/vProcess5"/>
    <dgm:cxn modelId="{A26C6CFA-F96C-D84E-BC60-57D6BBA9B141}" type="presOf" srcId="{DD66432A-07A5-47E3-92AB-7BC79A80651D}" destId="{4521D5DF-E9C0-0445-AB17-790D5059EE1B}" srcOrd="0" destOrd="0" presId="urn:microsoft.com/office/officeart/2005/8/layout/vProcess5"/>
    <dgm:cxn modelId="{3ED76B19-304E-7748-87E4-AD3C3389FF06}" type="presParOf" srcId="{00464B09-C708-1445-B271-86C7107587E7}" destId="{4AF635DB-B1E5-CE44-BB18-07E2A96838C9}" srcOrd="0" destOrd="0" presId="urn:microsoft.com/office/officeart/2005/8/layout/vProcess5"/>
    <dgm:cxn modelId="{639104D4-CA4D-4A40-9498-82E845BC14B8}" type="presParOf" srcId="{00464B09-C708-1445-B271-86C7107587E7}" destId="{4521D5DF-E9C0-0445-AB17-790D5059EE1B}" srcOrd="1" destOrd="0" presId="urn:microsoft.com/office/officeart/2005/8/layout/vProcess5"/>
    <dgm:cxn modelId="{FC1E766B-CBDA-A54C-AF18-DC87E55D113D}" type="presParOf" srcId="{00464B09-C708-1445-B271-86C7107587E7}" destId="{8C12CAA0-1795-AB45-986B-BCD661F3EB21}" srcOrd="2" destOrd="0" presId="urn:microsoft.com/office/officeart/2005/8/layout/vProcess5"/>
    <dgm:cxn modelId="{DDC33152-561E-5F4A-9B39-68390287E19C}" type="presParOf" srcId="{00464B09-C708-1445-B271-86C7107587E7}" destId="{A95679E6-2126-564D-ABCC-7F28C08AE9C8}" srcOrd="3" destOrd="0" presId="urn:microsoft.com/office/officeart/2005/8/layout/vProcess5"/>
    <dgm:cxn modelId="{BB5A94D7-7308-094F-8BB0-2998BD06A621}" type="presParOf" srcId="{00464B09-C708-1445-B271-86C7107587E7}" destId="{6D04C97D-D169-6B42-BD0A-BBEE32707843}" srcOrd="4" destOrd="0" presId="urn:microsoft.com/office/officeart/2005/8/layout/vProcess5"/>
    <dgm:cxn modelId="{C851E454-F053-A846-AA28-DD1587DFF5AB}" type="presParOf" srcId="{00464B09-C708-1445-B271-86C7107587E7}" destId="{C67DDF58-0B2F-8044-9838-5EF2D6F32682}" srcOrd="5" destOrd="0" presId="urn:microsoft.com/office/officeart/2005/8/layout/vProcess5"/>
    <dgm:cxn modelId="{BFD18C34-EEE4-9E41-A81D-F0CEEF9EEA97}" type="presParOf" srcId="{00464B09-C708-1445-B271-86C7107587E7}" destId="{97B27E29-9528-D142-B65B-F3550F5CB762}" srcOrd="6" destOrd="0" presId="urn:microsoft.com/office/officeart/2005/8/layout/vProcess5"/>
    <dgm:cxn modelId="{6CA7F4B7-5E8C-CC4E-A991-EC860CC4387E}" type="presParOf" srcId="{00464B09-C708-1445-B271-86C7107587E7}" destId="{991FD66B-96A0-874E-AA48-7D0D5508F245}" srcOrd="7" destOrd="0" presId="urn:microsoft.com/office/officeart/2005/8/layout/vProcess5"/>
    <dgm:cxn modelId="{34286C90-96F8-2D4D-BACA-18A1349C388D}" type="presParOf" srcId="{00464B09-C708-1445-B271-86C7107587E7}" destId="{DF691948-36BD-0C4E-BDFC-0D3154EC5853}" srcOrd="8" destOrd="0" presId="urn:microsoft.com/office/officeart/2005/8/layout/vProcess5"/>
    <dgm:cxn modelId="{F822C10B-21F2-1C46-A192-D4D4B01966C5}" type="presParOf" srcId="{00464B09-C708-1445-B271-86C7107587E7}" destId="{C271CFF1-0002-F14E-808A-4484558367A3}" srcOrd="9" destOrd="0" presId="urn:microsoft.com/office/officeart/2005/8/layout/vProcess5"/>
    <dgm:cxn modelId="{B73F6A58-ADEF-5349-9B47-92289233CEC1}" type="presParOf" srcId="{00464B09-C708-1445-B271-86C7107587E7}" destId="{EABFCCED-5D16-4F4F-9E4B-101E3206F8C7}" srcOrd="10" destOrd="0" presId="urn:microsoft.com/office/officeart/2005/8/layout/vProcess5"/>
    <dgm:cxn modelId="{CF212977-3187-7D43-BC6D-4378F6C9963F}" type="presParOf" srcId="{00464B09-C708-1445-B271-86C7107587E7}" destId="{4A26E34F-B3E1-5F42-AB6A-6AB0A5758DA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EE286C-D738-4075-BB4B-84A0A231F85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8F350-42EE-48C3-920D-64810F8077D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Approx 501 participants provided feedback</a:t>
          </a:r>
          <a:endParaRPr lang="en-US" dirty="0"/>
        </a:p>
      </dgm:t>
    </dgm:pt>
    <dgm:pt modelId="{69EDF02C-6825-471B-9487-E45071A55118}" type="parTrans" cxnId="{D76EADAE-054F-4DEA-A0EA-DD31A9CEEFCF}">
      <dgm:prSet/>
      <dgm:spPr/>
      <dgm:t>
        <a:bodyPr/>
        <a:lstStyle/>
        <a:p>
          <a:endParaRPr lang="en-US"/>
        </a:p>
      </dgm:t>
    </dgm:pt>
    <dgm:pt modelId="{2D116270-9D72-4AF3-9508-0AB842E36547}" type="sibTrans" cxnId="{D76EADAE-054F-4DEA-A0EA-DD31A9CEEFCF}">
      <dgm:prSet/>
      <dgm:spPr/>
      <dgm:t>
        <a:bodyPr/>
        <a:lstStyle/>
        <a:p>
          <a:endParaRPr lang="en-US"/>
        </a:p>
      </dgm:t>
    </dgm:pt>
    <dgm:pt modelId="{3310622C-AC1B-4F3C-8994-67BEA4525A6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They showed high satisfaction with an average rating of 4,5 out of 5,0. </a:t>
          </a:r>
          <a:endParaRPr lang="en-US" dirty="0"/>
        </a:p>
      </dgm:t>
    </dgm:pt>
    <dgm:pt modelId="{A92DE7A9-8082-4408-89E5-6D3B4B5AA812}" type="parTrans" cxnId="{935E6FFA-578C-404D-A5F7-97753560E097}">
      <dgm:prSet/>
      <dgm:spPr/>
      <dgm:t>
        <a:bodyPr/>
        <a:lstStyle/>
        <a:p>
          <a:endParaRPr lang="en-US"/>
        </a:p>
      </dgm:t>
    </dgm:pt>
    <dgm:pt modelId="{4A420CAD-00BA-4D76-B2EE-A5E789761405}" type="sibTrans" cxnId="{935E6FFA-578C-404D-A5F7-97753560E097}">
      <dgm:prSet/>
      <dgm:spPr/>
      <dgm:t>
        <a:bodyPr/>
        <a:lstStyle/>
        <a:p>
          <a:endParaRPr lang="en-US"/>
        </a:p>
      </dgm:t>
    </dgm:pt>
    <dgm:pt modelId="{6064D6B5-2CC7-4A8D-BBB6-D722CC211B6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The content of courses was considered up-to-date, relevant, and significantly enhanced their knowledge and skills.</a:t>
          </a:r>
          <a:endParaRPr lang="en-US" dirty="0"/>
        </a:p>
      </dgm:t>
    </dgm:pt>
    <dgm:pt modelId="{3223EF28-BFC4-4812-960D-2B7924D9B681}" type="parTrans" cxnId="{5D8F91BF-CF04-4E9C-A354-E26EF9AE1FF1}">
      <dgm:prSet/>
      <dgm:spPr/>
      <dgm:t>
        <a:bodyPr/>
        <a:lstStyle/>
        <a:p>
          <a:endParaRPr lang="en-US"/>
        </a:p>
      </dgm:t>
    </dgm:pt>
    <dgm:pt modelId="{BA8EAAC2-1B94-48F6-BE9C-50BB67EB97A8}" type="sibTrans" cxnId="{5D8F91BF-CF04-4E9C-A354-E26EF9AE1FF1}">
      <dgm:prSet/>
      <dgm:spPr/>
      <dgm:t>
        <a:bodyPr/>
        <a:lstStyle/>
        <a:p>
          <a:endParaRPr lang="en-US"/>
        </a:p>
      </dgm:t>
    </dgm:pt>
    <dgm:pt modelId="{41865E50-53CC-CF44-A80A-AE9174439E07}">
      <dgm:prSet custT="1"/>
      <dgm:spPr/>
      <dgm:t>
        <a:bodyPr/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200" kern="120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rPr>
            <a:t>Trai</a:t>
          </a:r>
          <a:r>
            <a:rPr lang="en-GB" sz="22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ners</a:t>
          </a:r>
          <a:r>
            <a:rPr lang="en-GB" sz="2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and lecturers were praised for their  professionalism and training quality but more interactive elements were suggested. </a:t>
          </a:r>
          <a:endParaRPr lang="it-IT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EC0252A5-6E11-DA4D-9930-2AA6A6A7A962}" type="parTrans" cxnId="{60F641A0-5E5A-2C40-9214-93AE93675236}">
      <dgm:prSet/>
      <dgm:spPr/>
      <dgm:t>
        <a:bodyPr/>
        <a:lstStyle/>
        <a:p>
          <a:endParaRPr lang="it-IT"/>
        </a:p>
      </dgm:t>
    </dgm:pt>
    <dgm:pt modelId="{9F34B0C8-D60F-1C41-A35A-2BD02548318E}" type="sibTrans" cxnId="{60F641A0-5E5A-2C40-9214-93AE93675236}">
      <dgm:prSet/>
      <dgm:spPr/>
      <dgm:t>
        <a:bodyPr/>
        <a:lstStyle/>
        <a:p>
          <a:endParaRPr lang="it-IT"/>
        </a:p>
      </dgm:t>
    </dgm:pt>
    <dgm:pt modelId="{4B940F3E-8FBA-4460-84DE-B763789ED6AD}" type="pres">
      <dgm:prSet presAssocID="{99EE286C-D738-4075-BB4B-84A0A231F85C}" presName="root" presStyleCnt="0">
        <dgm:presLayoutVars>
          <dgm:dir/>
          <dgm:resizeHandles val="exact"/>
        </dgm:presLayoutVars>
      </dgm:prSet>
      <dgm:spPr/>
    </dgm:pt>
    <dgm:pt modelId="{360CE245-C760-4EB6-BE5E-9A3470477B30}" type="pres">
      <dgm:prSet presAssocID="{4DA8F350-42EE-48C3-920D-64810F8077D4}" presName="compNode" presStyleCnt="0"/>
      <dgm:spPr/>
    </dgm:pt>
    <dgm:pt modelId="{B55B650B-4C75-453D-8B4C-D9AFF01AB7DB}" type="pres">
      <dgm:prSet presAssocID="{4DA8F350-42EE-48C3-920D-64810F8077D4}" presName="bgRect" presStyleLbl="bgShp" presStyleIdx="0" presStyleCnt="4" custLinFactNeighborX="2637" custLinFactNeighborY="-863"/>
      <dgm:spPr/>
    </dgm:pt>
    <dgm:pt modelId="{FEED5CCD-9D72-4000-BA12-96F92DF39F9C}" type="pres">
      <dgm:prSet presAssocID="{4DA8F350-42EE-48C3-920D-64810F8077D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5D8219B7-FEE3-4155-A28A-B088AE2BBE5C}" type="pres">
      <dgm:prSet presAssocID="{4DA8F350-42EE-48C3-920D-64810F8077D4}" presName="spaceRect" presStyleCnt="0"/>
      <dgm:spPr/>
    </dgm:pt>
    <dgm:pt modelId="{0D97C09D-76FD-4F99-8EBC-F79E9365C332}" type="pres">
      <dgm:prSet presAssocID="{4DA8F350-42EE-48C3-920D-64810F8077D4}" presName="parTx" presStyleLbl="revTx" presStyleIdx="0" presStyleCnt="4">
        <dgm:presLayoutVars>
          <dgm:chMax val="0"/>
          <dgm:chPref val="0"/>
        </dgm:presLayoutVars>
      </dgm:prSet>
      <dgm:spPr/>
    </dgm:pt>
    <dgm:pt modelId="{FACB5353-018F-4997-BD42-70ED8522B5CF}" type="pres">
      <dgm:prSet presAssocID="{2D116270-9D72-4AF3-9508-0AB842E36547}" presName="sibTrans" presStyleCnt="0"/>
      <dgm:spPr/>
    </dgm:pt>
    <dgm:pt modelId="{0F7D09A7-A336-4655-8CDC-BA55E5723857}" type="pres">
      <dgm:prSet presAssocID="{3310622C-AC1B-4F3C-8994-67BEA4525A6D}" presName="compNode" presStyleCnt="0"/>
      <dgm:spPr/>
    </dgm:pt>
    <dgm:pt modelId="{95C0FE3B-B314-42E7-AD67-2E6C4668FC9A}" type="pres">
      <dgm:prSet presAssocID="{3310622C-AC1B-4F3C-8994-67BEA4525A6D}" presName="bgRect" presStyleLbl="bgShp" presStyleIdx="1" presStyleCnt="4"/>
      <dgm:spPr/>
    </dgm:pt>
    <dgm:pt modelId="{8A18F123-3F0C-4A11-85FC-0C3150877326}" type="pres">
      <dgm:prSet presAssocID="{3310622C-AC1B-4F3C-8994-67BEA4525A6D}" presName="iconRect" presStyleLbl="node1" presStyleIdx="1" presStyleCnt="4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 dropper"/>
        </a:ext>
      </dgm:extLst>
    </dgm:pt>
    <dgm:pt modelId="{FC78AF02-194F-4DE7-B33C-8179AA9EAD58}" type="pres">
      <dgm:prSet presAssocID="{3310622C-AC1B-4F3C-8994-67BEA4525A6D}" presName="spaceRect" presStyleCnt="0"/>
      <dgm:spPr/>
    </dgm:pt>
    <dgm:pt modelId="{588B6421-88FD-4B39-8027-85D3578D8162}" type="pres">
      <dgm:prSet presAssocID="{3310622C-AC1B-4F3C-8994-67BEA4525A6D}" presName="parTx" presStyleLbl="revTx" presStyleIdx="1" presStyleCnt="4">
        <dgm:presLayoutVars>
          <dgm:chMax val="0"/>
          <dgm:chPref val="0"/>
        </dgm:presLayoutVars>
      </dgm:prSet>
      <dgm:spPr/>
    </dgm:pt>
    <dgm:pt modelId="{5C306500-14E4-49FA-BAB5-BC1BB6AE6D6E}" type="pres">
      <dgm:prSet presAssocID="{4A420CAD-00BA-4D76-B2EE-A5E789761405}" presName="sibTrans" presStyleCnt="0"/>
      <dgm:spPr/>
    </dgm:pt>
    <dgm:pt modelId="{5DB13908-DD29-452A-9A63-93E02355F586}" type="pres">
      <dgm:prSet presAssocID="{6064D6B5-2CC7-4A8D-BBB6-D722CC211B6D}" presName="compNode" presStyleCnt="0"/>
      <dgm:spPr/>
    </dgm:pt>
    <dgm:pt modelId="{1A8C6D78-3B9A-4BD6-A628-5B2335A22486}" type="pres">
      <dgm:prSet presAssocID="{6064D6B5-2CC7-4A8D-BBB6-D722CC211B6D}" presName="bgRect" presStyleLbl="bgShp" presStyleIdx="2" presStyleCnt="4"/>
      <dgm:spPr/>
    </dgm:pt>
    <dgm:pt modelId="{114141A7-7ADD-4581-B665-313E0DAD914A}" type="pres">
      <dgm:prSet presAssocID="{6064D6B5-2CC7-4A8D-BBB6-D722CC211B6D}" presName="iconRect" presStyleLbl="node1" presStyleIdx="2" presStyleCnt="4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"/>
        </a:ext>
      </dgm:extLst>
    </dgm:pt>
    <dgm:pt modelId="{081B6C2E-53D9-4F52-BDB2-AAA6AF35A682}" type="pres">
      <dgm:prSet presAssocID="{6064D6B5-2CC7-4A8D-BBB6-D722CC211B6D}" presName="spaceRect" presStyleCnt="0"/>
      <dgm:spPr/>
    </dgm:pt>
    <dgm:pt modelId="{1CE974F4-6E9B-4CC0-B988-562C2D9A0C97}" type="pres">
      <dgm:prSet presAssocID="{6064D6B5-2CC7-4A8D-BBB6-D722CC211B6D}" presName="parTx" presStyleLbl="revTx" presStyleIdx="2" presStyleCnt="4">
        <dgm:presLayoutVars>
          <dgm:chMax val="0"/>
          <dgm:chPref val="0"/>
        </dgm:presLayoutVars>
      </dgm:prSet>
      <dgm:spPr/>
    </dgm:pt>
    <dgm:pt modelId="{7C941EA1-BA59-7342-B500-9E802CB87242}" type="pres">
      <dgm:prSet presAssocID="{BA8EAAC2-1B94-48F6-BE9C-50BB67EB97A8}" presName="sibTrans" presStyleCnt="0"/>
      <dgm:spPr/>
    </dgm:pt>
    <dgm:pt modelId="{900C60F8-1D34-A846-8B35-FA64EC9DDF5D}" type="pres">
      <dgm:prSet presAssocID="{41865E50-53CC-CF44-A80A-AE9174439E07}" presName="compNode" presStyleCnt="0"/>
      <dgm:spPr/>
    </dgm:pt>
    <dgm:pt modelId="{4BBDD72F-9009-DF45-B7CA-F7DED9BF8FE9}" type="pres">
      <dgm:prSet presAssocID="{41865E50-53CC-CF44-A80A-AE9174439E07}" presName="bgRect" presStyleLbl="bgShp" presStyleIdx="3" presStyleCnt="4"/>
      <dgm:spPr/>
    </dgm:pt>
    <dgm:pt modelId="{C8412034-8339-1649-B2C3-E4FBE03C4889}" type="pres">
      <dgm:prSet presAssocID="{41865E50-53CC-CF44-A80A-AE9174439E07}" presName="iconRect" presStyleLbl="node1" presStyleIdx="3" presStyleCnt="4"/>
      <dgm:spPr>
        <a:blipFill rotWithShape="1">
          <a:blip xmlns:r="http://schemas.openxmlformats.org/officeDocument/2006/relationships"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</dgm:spPr>
    </dgm:pt>
    <dgm:pt modelId="{05F24782-B3A3-9840-86CE-C632E411DFBF}" type="pres">
      <dgm:prSet presAssocID="{41865E50-53CC-CF44-A80A-AE9174439E07}" presName="spaceRect" presStyleCnt="0"/>
      <dgm:spPr/>
    </dgm:pt>
    <dgm:pt modelId="{2F63D4AD-7C28-334C-BD7A-B7CA8C0926EA}" type="pres">
      <dgm:prSet presAssocID="{41865E50-53CC-CF44-A80A-AE9174439E0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CEC9601-1B4B-43C2-BD9C-57D050BAB8D0}" type="presOf" srcId="{4DA8F350-42EE-48C3-920D-64810F8077D4}" destId="{0D97C09D-76FD-4F99-8EBC-F79E9365C332}" srcOrd="0" destOrd="0" presId="urn:microsoft.com/office/officeart/2018/2/layout/IconVerticalSolidList"/>
    <dgm:cxn modelId="{A8DF4322-A778-4947-8BD3-D75C28F74234}" type="presOf" srcId="{41865E50-53CC-CF44-A80A-AE9174439E07}" destId="{2F63D4AD-7C28-334C-BD7A-B7CA8C0926EA}" srcOrd="0" destOrd="0" presId="urn:microsoft.com/office/officeart/2018/2/layout/IconVerticalSolidList"/>
    <dgm:cxn modelId="{EA669C32-A294-4155-B543-EF0FD7839061}" type="presOf" srcId="{3310622C-AC1B-4F3C-8994-67BEA4525A6D}" destId="{588B6421-88FD-4B39-8027-85D3578D8162}" srcOrd="0" destOrd="0" presId="urn:microsoft.com/office/officeart/2018/2/layout/IconVerticalSolidList"/>
    <dgm:cxn modelId="{55632E8B-AA88-41F5-AC7A-7CFB16DCF1A0}" type="presOf" srcId="{6064D6B5-2CC7-4A8D-BBB6-D722CC211B6D}" destId="{1CE974F4-6E9B-4CC0-B988-562C2D9A0C97}" srcOrd="0" destOrd="0" presId="urn:microsoft.com/office/officeart/2018/2/layout/IconVerticalSolidList"/>
    <dgm:cxn modelId="{60F641A0-5E5A-2C40-9214-93AE93675236}" srcId="{99EE286C-D738-4075-BB4B-84A0A231F85C}" destId="{41865E50-53CC-CF44-A80A-AE9174439E07}" srcOrd="3" destOrd="0" parTransId="{EC0252A5-6E11-DA4D-9930-2AA6A6A7A962}" sibTransId="{9F34B0C8-D60F-1C41-A35A-2BD02548318E}"/>
    <dgm:cxn modelId="{D76EADAE-054F-4DEA-A0EA-DD31A9CEEFCF}" srcId="{99EE286C-D738-4075-BB4B-84A0A231F85C}" destId="{4DA8F350-42EE-48C3-920D-64810F8077D4}" srcOrd="0" destOrd="0" parTransId="{69EDF02C-6825-471B-9487-E45071A55118}" sibTransId="{2D116270-9D72-4AF3-9508-0AB842E36547}"/>
    <dgm:cxn modelId="{5D8F91BF-CF04-4E9C-A354-E26EF9AE1FF1}" srcId="{99EE286C-D738-4075-BB4B-84A0A231F85C}" destId="{6064D6B5-2CC7-4A8D-BBB6-D722CC211B6D}" srcOrd="2" destOrd="0" parTransId="{3223EF28-BFC4-4812-960D-2B7924D9B681}" sibTransId="{BA8EAAC2-1B94-48F6-BE9C-50BB67EB97A8}"/>
    <dgm:cxn modelId="{2271E1DD-D4A7-4321-AC28-E22E32DA8AFA}" type="presOf" srcId="{99EE286C-D738-4075-BB4B-84A0A231F85C}" destId="{4B940F3E-8FBA-4460-84DE-B763789ED6AD}" srcOrd="0" destOrd="0" presId="urn:microsoft.com/office/officeart/2018/2/layout/IconVerticalSolidList"/>
    <dgm:cxn modelId="{935E6FFA-578C-404D-A5F7-97753560E097}" srcId="{99EE286C-D738-4075-BB4B-84A0A231F85C}" destId="{3310622C-AC1B-4F3C-8994-67BEA4525A6D}" srcOrd="1" destOrd="0" parTransId="{A92DE7A9-8082-4408-89E5-6D3B4B5AA812}" sibTransId="{4A420CAD-00BA-4D76-B2EE-A5E789761405}"/>
    <dgm:cxn modelId="{9103246D-0D45-4DCF-B0D4-52FC949D1F3A}" type="presParOf" srcId="{4B940F3E-8FBA-4460-84DE-B763789ED6AD}" destId="{360CE245-C760-4EB6-BE5E-9A3470477B30}" srcOrd="0" destOrd="0" presId="urn:microsoft.com/office/officeart/2018/2/layout/IconVerticalSolidList"/>
    <dgm:cxn modelId="{878268D6-3623-43AC-B8C0-3001CE9943D1}" type="presParOf" srcId="{360CE245-C760-4EB6-BE5E-9A3470477B30}" destId="{B55B650B-4C75-453D-8B4C-D9AFF01AB7DB}" srcOrd="0" destOrd="0" presId="urn:microsoft.com/office/officeart/2018/2/layout/IconVerticalSolidList"/>
    <dgm:cxn modelId="{3F18DF83-C4A8-465F-8030-067DC4243C67}" type="presParOf" srcId="{360CE245-C760-4EB6-BE5E-9A3470477B30}" destId="{FEED5CCD-9D72-4000-BA12-96F92DF39F9C}" srcOrd="1" destOrd="0" presId="urn:microsoft.com/office/officeart/2018/2/layout/IconVerticalSolidList"/>
    <dgm:cxn modelId="{C0A94500-18BA-4C11-A173-35C4A9C8D814}" type="presParOf" srcId="{360CE245-C760-4EB6-BE5E-9A3470477B30}" destId="{5D8219B7-FEE3-4155-A28A-B088AE2BBE5C}" srcOrd="2" destOrd="0" presId="urn:microsoft.com/office/officeart/2018/2/layout/IconVerticalSolidList"/>
    <dgm:cxn modelId="{6782C7E9-9300-4281-B90F-A8E9CFAC7C86}" type="presParOf" srcId="{360CE245-C760-4EB6-BE5E-9A3470477B30}" destId="{0D97C09D-76FD-4F99-8EBC-F79E9365C332}" srcOrd="3" destOrd="0" presId="urn:microsoft.com/office/officeart/2018/2/layout/IconVerticalSolidList"/>
    <dgm:cxn modelId="{E07F72AA-9365-438E-87AE-F8C1C66AF328}" type="presParOf" srcId="{4B940F3E-8FBA-4460-84DE-B763789ED6AD}" destId="{FACB5353-018F-4997-BD42-70ED8522B5CF}" srcOrd="1" destOrd="0" presId="urn:microsoft.com/office/officeart/2018/2/layout/IconVerticalSolidList"/>
    <dgm:cxn modelId="{D8ECD6B2-5293-434C-B477-D2FAA0EEF7A4}" type="presParOf" srcId="{4B940F3E-8FBA-4460-84DE-B763789ED6AD}" destId="{0F7D09A7-A336-4655-8CDC-BA55E5723857}" srcOrd="2" destOrd="0" presId="urn:microsoft.com/office/officeart/2018/2/layout/IconVerticalSolidList"/>
    <dgm:cxn modelId="{EFFDBCA9-E221-4F36-97CA-E2AD5AB8877F}" type="presParOf" srcId="{0F7D09A7-A336-4655-8CDC-BA55E5723857}" destId="{95C0FE3B-B314-42E7-AD67-2E6C4668FC9A}" srcOrd="0" destOrd="0" presId="urn:microsoft.com/office/officeart/2018/2/layout/IconVerticalSolidList"/>
    <dgm:cxn modelId="{DABED165-0A59-40C3-AE59-6E9C5307256C}" type="presParOf" srcId="{0F7D09A7-A336-4655-8CDC-BA55E5723857}" destId="{8A18F123-3F0C-4A11-85FC-0C3150877326}" srcOrd="1" destOrd="0" presId="urn:microsoft.com/office/officeart/2018/2/layout/IconVerticalSolidList"/>
    <dgm:cxn modelId="{3F95F888-24CF-434A-87DD-4EE87C1A8618}" type="presParOf" srcId="{0F7D09A7-A336-4655-8CDC-BA55E5723857}" destId="{FC78AF02-194F-4DE7-B33C-8179AA9EAD58}" srcOrd="2" destOrd="0" presId="urn:microsoft.com/office/officeart/2018/2/layout/IconVerticalSolidList"/>
    <dgm:cxn modelId="{9EFC199A-881F-4207-983D-3F3B8EF3A079}" type="presParOf" srcId="{0F7D09A7-A336-4655-8CDC-BA55E5723857}" destId="{588B6421-88FD-4B39-8027-85D3578D8162}" srcOrd="3" destOrd="0" presId="urn:microsoft.com/office/officeart/2018/2/layout/IconVerticalSolidList"/>
    <dgm:cxn modelId="{62908EE7-5BB2-4E5B-BC0B-8D09CF06D21B}" type="presParOf" srcId="{4B940F3E-8FBA-4460-84DE-B763789ED6AD}" destId="{5C306500-14E4-49FA-BAB5-BC1BB6AE6D6E}" srcOrd="3" destOrd="0" presId="urn:microsoft.com/office/officeart/2018/2/layout/IconVerticalSolidList"/>
    <dgm:cxn modelId="{A6007574-CBF2-49C6-8D0D-F6B30DC0A7D9}" type="presParOf" srcId="{4B940F3E-8FBA-4460-84DE-B763789ED6AD}" destId="{5DB13908-DD29-452A-9A63-93E02355F586}" srcOrd="4" destOrd="0" presId="urn:microsoft.com/office/officeart/2018/2/layout/IconVerticalSolidList"/>
    <dgm:cxn modelId="{44BB1FBF-F474-45E1-BE51-D77C30D0FED0}" type="presParOf" srcId="{5DB13908-DD29-452A-9A63-93E02355F586}" destId="{1A8C6D78-3B9A-4BD6-A628-5B2335A22486}" srcOrd="0" destOrd="0" presId="urn:microsoft.com/office/officeart/2018/2/layout/IconVerticalSolidList"/>
    <dgm:cxn modelId="{5C5D9545-9D3B-42FD-B4E6-EAB5E11AD880}" type="presParOf" srcId="{5DB13908-DD29-452A-9A63-93E02355F586}" destId="{114141A7-7ADD-4581-B665-313E0DAD914A}" srcOrd="1" destOrd="0" presId="urn:microsoft.com/office/officeart/2018/2/layout/IconVerticalSolidList"/>
    <dgm:cxn modelId="{4D870649-EDFA-43F6-8183-1C74EE5A3C2E}" type="presParOf" srcId="{5DB13908-DD29-452A-9A63-93E02355F586}" destId="{081B6C2E-53D9-4F52-BDB2-AAA6AF35A682}" srcOrd="2" destOrd="0" presId="urn:microsoft.com/office/officeart/2018/2/layout/IconVerticalSolidList"/>
    <dgm:cxn modelId="{DDB0E30E-154E-4841-B3B2-F8E17CB4353A}" type="presParOf" srcId="{5DB13908-DD29-452A-9A63-93E02355F586}" destId="{1CE974F4-6E9B-4CC0-B988-562C2D9A0C97}" srcOrd="3" destOrd="0" presId="urn:microsoft.com/office/officeart/2018/2/layout/IconVerticalSolidList"/>
    <dgm:cxn modelId="{68CB02DE-C9A2-C94D-8403-BD7CA9D5715D}" type="presParOf" srcId="{4B940F3E-8FBA-4460-84DE-B763789ED6AD}" destId="{7C941EA1-BA59-7342-B500-9E802CB87242}" srcOrd="5" destOrd="0" presId="urn:microsoft.com/office/officeart/2018/2/layout/IconVerticalSolidList"/>
    <dgm:cxn modelId="{9F3A8F90-EC27-9547-95C3-85C1A5AFD0F2}" type="presParOf" srcId="{4B940F3E-8FBA-4460-84DE-B763789ED6AD}" destId="{900C60F8-1D34-A846-8B35-FA64EC9DDF5D}" srcOrd="6" destOrd="0" presId="urn:microsoft.com/office/officeart/2018/2/layout/IconVerticalSolidList"/>
    <dgm:cxn modelId="{8F3323EE-A980-6645-B529-80A906C5EF27}" type="presParOf" srcId="{900C60F8-1D34-A846-8B35-FA64EC9DDF5D}" destId="{4BBDD72F-9009-DF45-B7CA-F7DED9BF8FE9}" srcOrd="0" destOrd="0" presId="urn:microsoft.com/office/officeart/2018/2/layout/IconVerticalSolidList"/>
    <dgm:cxn modelId="{59BBEBEA-682F-C24D-8056-723F73DAC817}" type="presParOf" srcId="{900C60F8-1D34-A846-8B35-FA64EC9DDF5D}" destId="{C8412034-8339-1649-B2C3-E4FBE03C4889}" srcOrd="1" destOrd="0" presId="urn:microsoft.com/office/officeart/2018/2/layout/IconVerticalSolidList"/>
    <dgm:cxn modelId="{1137F7B6-61C6-5A44-AA1A-92F97E8CB3FB}" type="presParOf" srcId="{900C60F8-1D34-A846-8B35-FA64EC9DDF5D}" destId="{05F24782-B3A3-9840-86CE-C632E411DFBF}" srcOrd="2" destOrd="0" presId="urn:microsoft.com/office/officeart/2018/2/layout/IconVerticalSolidList"/>
    <dgm:cxn modelId="{917377BC-3A8A-4544-BC60-F28D1E3EADA7}" type="presParOf" srcId="{900C60F8-1D34-A846-8B35-FA64EC9DDF5D}" destId="{2F63D4AD-7C28-334C-BD7A-B7CA8C0926E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9EE286C-D738-4075-BB4B-84A0A231F85C}" type="doc">
      <dgm:prSet loTypeId="urn:microsoft.com/office/officeart/2018/2/layout/IconVerticalSolidList" loCatId="icon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DA8F350-42EE-48C3-920D-64810F8077D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109 responses. Vast majority satisfied with the </a:t>
          </a:r>
          <a:r>
            <a:rPr lang="en-US" b="1" dirty="0"/>
            <a:t>course content</a:t>
          </a:r>
          <a:r>
            <a:rPr lang="en-US" dirty="0"/>
            <a:t>, while some suggested </a:t>
          </a:r>
          <a:r>
            <a:rPr lang="en-US" b="1" dirty="0"/>
            <a:t>minor adjustments </a:t>
          </a:r>
          <a:r>
            <a:rPr lang="it-IT" dirty="0" err="1"/>
            <a:t>such</a:t>
          </a:r>
          <a:r>
            <a:rPr lang="it-IT" dirty="0"/>
            <a:t> </a:t>
          </a:r>
          <a:r>
            <a:rPr lang="it-IT" dirty="0" err="1"/>
            <a:t>as</a:t>
          </a:r>
          <a:r>
            <a:rPr lang="it-IT" dirty="0"/>
            <a:t> </a:t>
          </a:r>
          <a:r>
            <a:rPr lang="it-IT" dirty="0" err="1"/>
            <a:t>allocating</a:t>
          </a:r>
          <a:r>
            <a:rPr lang="it-IT" dirty="0"/>
            <a:t> more time for </a:t>
          </a:r>
          <a:r>
            <a:rPr lang="it-IT" dirty="0" err="1"/>
            <a:t>specific</a:t>
          </a:r>
          <a:r>
            <a:rPr lang="it-IT" dirty="0"/>
            <a:t> learning activities and </a:t>
          </a:r>
          <a:r>
            <a:rPr lang="it-IT" dirty="0" err="1"/>
            <a:t>reducing</a:t>
          </a:r>
          <a:r>
            <a:rPr lang="it-IT" dirty="0"/>
            <a:t> </a:t>
          </a:r>
          <a:r>
            <a:rPr lang="it-IT" dirty="0" err="1"/>
            <a:t>redundancy</a:t>
          </a:r>
          <a:r>
            <a:rPr lang="it-IT" dirty="0"/>
            <a:t> in online </a:t>
          </a:r>
          <a:r>
            <a:rPr lang="it-IT" dirty="0" err="1"/>
            <a:t>materials</a:t>
          </a:r>
          <a:r>
            <a:rPr lang="en-US" dirty="0"/>
            <a:t>. </a:t>
          </a:r>
        </a:p>
      </dgm:t>
    </dgm:pt>
    <dgm:pt modelId="{69EDF02C-6825-471B-9487-E45071A55118}" type="parTrans" cxnId="{D76EADAE-054F-4DEA-A0EA-DD31A9CEEFCF}">
      <dgm:prSet/>
      <dgm:spPr/>
      <dgm:t>
        <a:bodyPr/>
        <a:lstStyle/>
        <a:p>
          <a:endParaRPr lang="en-US"/>
        </a:p>
      </dgm:t>
    </dgm:pt>
    <dgm:pt modelId="{2D116270-9D72-4AF3-9508-0AB842E36547}" type="sibTrans" cxnId="{D76EADAE-054F-4DEA-A0EA-DD31A9CEEFCF}">
      <dgm:prSet/>
      <dgm:spPr/>
      <dgm:t>
        <a:bodyPr/>
        <a:lstStyle/>
        <a:p>
          <a:endParaRPr lang="en-US"/>
        </a:p>
      </dgm:t>
    </dgm:pt>
    <dgm:pt modelId="{3310622C-AC1B-4F3C-8994-67BEA4525A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High satisfaction with </a:t>
          </a:r>
          <a:r>
            <a:rPr lang="en-US" b="1"/>
            <a:t>methodologies</a:t>
          </a:r>
          <a:r>
            <a:rPr lang="en-US"/>
            <a:t> used,  </a:t>
          </a:r>
          <a:r>
            <a:rPr lang="en-US" b="1"/>
            <a:t>learning objectives</a:t>
          </a:r>
          <a:r>
            <a:rPr lang="en-US"/>
            <a:t>, and c</a:t>
          </a:r>
          <a:r>
            <a:rPr lang="en-US" b="1"/>
            <a:t>onsistency in course development </a:t>
          </a:r>
          <a:endParaRPr lang="en-US" dirty="0"/>
        </a:p>
      </dgm:t>
    </dgm:pt>
    <dgm:pt modelId="{A92DE7A9-8082-4408-89E5-6D3B4B5AA812}" type="parTrans" cxnId="{935E6FFA-578C-404D-A5F7-97753560E097}">
      <dgm:prSet/>
      <dgm:spPr/>
      <dgm:t>
        <a:bodyPr/>
        <a:lstStyle/>
        <a:p>
          <a:endParaRPr lang="en-US"/>
        </a:p>
      </dgm:t>
    </dgm:pt>
    <dgm:pt modelId="{4A420CAD-00BA-4D76-B2EE-A5E789761405}" type="sibTrans" cxnId="{935E6FFA-578C-404D-A5F7-97753560E097}">
      <dgm:prSet/>
      <dgm:spPr/>
      <dgm:t>
        <a:bodyPr/>
        <a:lstStyle/>
        <a:p>
          <a:endParaRPr lang="en-US"/>
        </a:p>
      </dgm:t>
    </dgm:pt>
    <dgm:pt modelId="{6064D6B5-2CC7-4A8D-BBB6-D722CC211B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Consistency in course development:</a:t>
          </a:r>
          <a:r>
            <a:rPr lang="en-US"/>
            <a:t> 91% satisfied,  but calls for i</a:t>
          </a:r>
          <a:r>
            <a:rPr lang="it-IT"/>
            <a:t>ncreased collaboration and feedback among trainers, standardized briefings and debriefings.</a:t>
          </a:r>
          <a:endParaRPr lang="en-US" dirty="0"/>
        </a:p>
      </dgm:t>
    </dgm:pt>
    <dgm:pt modelId="{3223EF28-BFC4-4812-960D-2B7924D9B681}" type="parTrans" cxnId="{5D8F91BF-CF04-4E9C-A354-E26EF9AE1FF1}">
      <dgm:prSet/>
      <dgm:spPr/>
      <dgm:t>
        <a:bodyPr/>
        <a:lstStyle/>
        <a:p>
          <a:endParaRPr lang="en-US"/>
        </a:p>
      </dgm:t>
    </dgm:pt>
    <dgm:pt modelId="{BA8EAAC2-1B94-48F6-BE9C-50BB67EB97A8}" type="sibTrans" cxnId="{5D8F91BF-CF04-4E9C-A354-E26EF9AE1FF1}">
      <dgm:prSet/>
      <dgm:spPr/>
      <dgm:t>
        <a:bodyPr/>
        <a:lstStyle/>
        <a:p>
          <a:endParaRPr lang="en-US"/>
        </a:p>
      </dgm:t>
    </dgm:pt>
    <dgm:pt modelId="{4B940F3E-8FBA-4460-84DE-B763789ED6AD}" type="pres">
      <dgm:prSet presAssocID="{99EE286C-D738-4075-BB4B-84A0A231F85C}" presName="root" presStyleCnt="0">
        <dgm:presLayoutVars>
          <dgm:dir/>
          <dgm:resizeHandles val="exact"/>
        </dgm:presLayoutVars>
      </dgm:prSet>
      <dgm:spPr/>
    </dgm:pt>
    <dgm:pt modelId="{360CE245-C760-4EB6-BE5E-9A3470477B30}" type="pres">
      <dgm:prSet presAssocID="{4DA8F350-42EE-48C3-920D-64810F8077D4}" presName="compNode" presStyleCnt="0"/>
      <dgm:spPr/>
    </dgm:pt>
    <dgm:pt modelId="{B55B650B-4C75-453D-8B4C-D9AFF01AB7DB}" type="pres">
      <dgm:prSet presAssocID="{4DA8F350-42EE-48C3-920D-64810F8077D4}" presName="bgRect" presStyleLbl="bgShp" presStyleIdx="0" presStyleCnt="3"/>
      <dgm:spPr/>
    </dgm:pt>
    <dgm:pt modelId="{FEED5CCD-9D72-4000-BA12-96F92DF39F9C}" type="pres">
      <dgm:prSet presAssocID="{4DA8F350-42EE-48C3-920D-64810F8077D4}" presName="iconRect" presStyleLbl="node1" presStyleIdx="0" presStyleCnt="3"/>
      <dgm:spPr>
        <a:blipFill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5D8219B7-FEE3-4155-A28A-B088AE2BBE5C}" type="pres">
      <dgm:prSet presAssocID="{4DA8F350-42EE-48C3-920D-64810F8077D4}" presName="spaceRect" presStyleCnt="0"/>
      <dgm:spPr/>
    </dgm:pt>
    <dgm:pt modelId="{0D97C09D-76FD-4F99-8EBC-F79E9365C332}" type="pres">
      <dgm:prSet presAssocID="{4DA8F350-42EE-48C3-920D-64810F8077D4}" presName="parTx" presStyleLbl="revTx" presStyleIdx="0" presStyleCnt="3">
        <dgm:presLayoutVars>
          <dgm:chMax val="0"/>
          <dgm:chPref val="0"/>
        </dgm:presLayoutVars>
      </dgm:prSet>
      <dgm:spPr/>
    </dgm:pt>
    <dgm:pt modelId="{FACB5353-018F-4997-BD42-70ED8522B5CF}" type="pres">
      <dgm:prSet presAssocID="{2D116270-9D72-4AF3-9508-0AB842E36547}" presName="sibTrans" presStyleCnt="0"/>
      <dgm:spPr/>
    </dgm:pt>
    <dgm:pt modelId="{0F7D09A7-A336-4655-8CDC-BA55E5723857}" type="pres">
      <dgm:prSet presAssocID="{3310622C-AC1B-4F3C-8994-67BEA4525A6D}" presName="compNode" presStyleCnt="0"/>
      <dgm:spPr/>
    </dgm:pt>
    <dgm:pt modelId="{95C0FE3B-B314-42E7-AD67-2E6C4668FC9A}" type="pres">
      <dgm:prSet presAssocID="{3310622C-AC1B-4F3C-8994-67BEA4525A6D}" presName="bgRect" presStyleLbl="bgShp" presStyleIdx="1" presStyleCnt="3"/>
      <dgm:spPr/>
    </dgm:pt>
    <dgm:pt modelId="{8A18F123-3F0C-4A11-85FC-0C3150877326}" type="pres">
      <dgm:prSet presAssocID="{3310622C-AC1B-4F3C-8994-67BEA4525A6D}" presName="iconRect" presStyleLbl="node1" presStyleIdx="1" presStyleCnt="3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 dropper"/>
        </a:ext>
      </dgm:extLst>
    </dgm:pt>
    <dgm:pt modelId="{FC78AF02-194F-4DE7-B33C-8179AA9EAD58}" type="pres">
      <dgm:prSet presAssocID="{3310622C-AC1B-4F3C-8994-67BEA4525A6D}" presName="spaceRect" presStyleCnt="0"/>
      <dgm:spPr/>
    </dgm:pt>
    <dgm:pt modelId="{588B6421-88FD-4B39-8027-85D3578D8162}" type="pres">
      <dgm:prSet presAssocID="{3310622C-AC1B-4F3C-8994-67BEA4525A6D}" presName="parTx" presStyleLbl="revTx" presStyleIdx="1" presStyleCnt="3">
        <dgm:presLayoutVars>
          <dgm:chMax val="0"/>
          <dgm:chPref val="0"/>
        </dgm:presLayoutVars>
      </dgm:prSet>
      <dgm:spPr/>
    </dgm:pt>
    <dgm:pt modelId="{5C306500-14E4-49FA-BAB5-BC1BB6AE6D6E}" type="pres">
      <dgm:prSet presAssocID="{4A420CAD-00BA-4D76-B2EE-A5E789761405}" presName="sibTrans" presStyleCnt="0"/>
      <dgm:spPr/>
    </dgm:pt>
    <dgm:pt modelId="{5DB13908-DD29-452A-9A63-93E02355F586}" type="pres">
      <dgm:prSet presAssocID="{6064D6B5-2CC7-4A8D-BBB6-D722CC211B6D}" presName="compNode" presStyleCnt="0"/>
      <dgm:spPr/>
    </dgm:pt>
    <dgm:pt modelId="{1A8C6D78-3B9A-4BD6-A628-5B2335A22486}" type="pres">
      <dgm:prSet presAssocID="{6064D6B5-2CC7-4A8D-BBB6-D722CC211B6D}" presName="bgRect" presStyleLbl="bgShp" presStyleIdx="2" presStyleCnt="3"/>
      <dgm:spPr/>
    </dgm:pt>
    <dgm:pt modelId="{114141A7-7ADD-4581-B665-313E0DAD914A}" type="pres">
      <dgm:prSet presAssocID="{6064D6B5-2CC7-4A8D-BBB6-D722CC211B6D}" presName="iconRect" presStyleLbl="node1" presStyleIdx="2" presStyleCnt="3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"/>
        </a:ext>
      </dgm:extLst>
    </dgm:pt>
    <dgm:pt modelId="{081B6C2E-53D9-4F52-BDB2-AAA6AF35A682}" type="pres">
      <dgm:prSet presAssocID="{6064D6B5-2CC7-4A8D-BBB6-D722CC211B6D}" presName="spaceRect" presStyleCnt="0"/>
      <dgm:spPr/>
    </dgm:pt>
    <dgm:pt modelId="{1CE974F4-6E9B-4CC0-B988-562C2D9A0C97}" type="pres">
      <dgm:prSet presAssocID="{6064D6B5-2CC7-4A8D-BBB6-D722CC211B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CEC9601-1B4B-43C2-BD9C-57D050BAB8D0}" type="presOf" srcId="{4DA8F350-42EE-48C3-920D-64810F8077D4}" destId="{0D97C09D-76FD-4F99-8EBC-F79E9365C332}" srcOrd="0" destOrd="0" presId="urn:microsoft.com/office/officeart/2018/2/layout/IconVerticalSolidList"/>
    <dgm:cxn modelId="{EA669C32-A294-4155-B543-EF0FD7839061}" type="presOf" srcId="{3310622C-AC1B-4F3C-8994-67BEA4525A6D}" destId="{588B6421-88FD-4B39-8027-85D3578D8162}" srcOrd="0" destOrd="0" presId="urn:microsoft.com/office/officeart/2018/2/layout/IconVerticalSolidList"/>
    <dgm:cxn modelId="{55632E8B-AA88-41F5-AC7A-7CFB16DCF1A0}" type="presOf" srcId="{6064D6B5-2CC7-4A8D-BBB6-D722CC211B6D}" destId="{1CE974F4-6E9B-4CC0-B988-562C2D9A0C97}" srcOrd="0" destOrd="0" presId="urn:microsoft.com/office/officeart/2018/2/layout/IconVerticalSolidList"/>
    <dgm:cxn modelId="{D76EADAE-054F-4DEA-A0EA-DD31A9CEEFCF}" srcId="{99EE286C-D738-4075-BB4B-84A0A231F85C}" destId="{4DA8F350-42EE-48C3-920D-64810F8077D4}" srcOrd="0" destOrd="0" parTransId="{69EDF02C-6825-471B-9487-E45071A55118}" sibTransId="{2D116270-9D72-4AF3-9508-0AB842E36547}"/>
    <dgm:cxn modelId="{5D8F91BF-CF04-4E9C-A354-E26EF9AE1FF1}" srcId="{99EE286C-D738-4075-BB4B-84A0A231F85C}" destId="{6064D6B5-2CC7-4A8D-BBB6-D722CC211B6D}" srcOrd="2" destOrd="0" parTransId="{3223EF28-BFC4-4812-960D-2B7924D9B681}" sibTransId="{BA8EAAC2-1B94-48F6-BE9C-50BB67EB97A8}"/>
    <dgm:cxn modelId="{2271E1DD-D4A7-4321-AC28-E22E32DA8AFA}" type="presOf" srcId="{99EE286C-D738-4075-BB4B-84A0A231F85C}" destId="{4B940F3E-8FBA-4460-84DE-B763789ED6AD}" srcOrd="0" destOrd="0" presId="urn:microsoft.com/office/officeart/2018/2/layout/IconVerticalSolidList"/>
    <dgm:cxn modelId="{935E6FFA-578C-404D-A5F7-97753560E097}" srcId="{99EE286C-D738-4075-BB4B-84A0A231F85C}" destId="{3310622C-AC1B-4F3C-8994-67BEA4525A6D}" srcOrd="1" destOrd="0" parTransId="{A92DE7A9-8082-4408-89E5-6D3B4B5AA812}" sibTransId="{4A420CAD-00BA-4D76-B2EE-A5E789761405}"/>
    <dgm:cxn modelId="{9103246D-0D45-4DCF-B0D4-52FC949D1F3A}" type="presParOf" srcId="{4B940F3E-8FBA-4460-84DE-B763789ED6AD}" destId="{360CE245-C760-4EB6-BE5E-9A3470477B30}" srcOrd="0" destOrd="0" presId="urn:microsoft.com/office/officeart/2018/2/layout/IconVerticalSolidList"/>
    <dgm:cxn modelId="{878268D6-3623-43AC-B8C0-3001CE9943D1}" type="presParOf" srcId="{360CE245-C760-4EB6-BE5E-9A3470477B30}" destId="{B55B650B-4C75-453D-8B4C-D9AFF01AB7DB}" srcOrd="0" destOrd="0" presId="urn:microsoft.com/office/officeart/2018/2/layout/IconVerticalSolidList"/>
    <dgm:cxn modelId="{3F18DF83-C4A8-465F-8030-067DC4243C67}" type="presParOf" srcId="{360CE245-C760-4EB6-BE5E-9A3470477B30}" destId="{FEED5CCD-9D72-4000-BA12-96F92DF39F9C}" srcOrd="1" destOrd="0" presId="urn:microsoft.com/office/officeart/2018/2/layout/IconVerticalSolidList"/>
    <dgm:cxn modelId="{C0A94500-18BA-4C11-A173-35C4A9C8D814}" type="presParOf" srcId="{360CE245-C760-4EB6-BE5E-9A3470477B30}" destId="{5D8219B7-FEE3-4155-A28A-B088AE2BBE5C}" srcOrd="2" destOrd="0" presId="urn:microsoft.com/office/officeart/2018/2/layout/IconVerticalSolidList"/>
    <dgm:cxn modelId="{6782C7E9-9300-4281-B90F-A8E9CFAC7C86}" type="presParOf" srcId="{360CE245-C760-4EB6-BE5E-9A3470477B30}" destId="{0D97C09D-76FD-4F99-8EBC-F79E9365C332}" srcOrd="3" destOrd="0" presId="urn:microsoft.com/office/officeart/2018/2/layout/IconVerticalSolidList"/>
    <dgm:cxn modelId="{E07F72AA-9365-438E-87AE-F8C1C66AF328}" type="presParOf" srcId="{4B940F3E-8FBA-4460-84DE-B763789ED6AD}" destId="{FACB5353-018F-4997-BD42-70ED8522B5CF}" srcOrd="1" destOrd="0" presId="urn:microsoft.com/office/officeart/2018/2/layout/IconVerticalSolidList"/>
    <dgm:cxn modelId="{D8ECD6B2-5293-434C-B477-D2FAA0EEF7A4}" type="presParOf" srcId="{4B940F3E-8FBA-4460-84DE-B763789ED6AD}" destId="{0F7D09A7-A336-4655-8CDC-BA55E5723857}" srcOrd="2" destOrd="0" presId="urn:microsoft.com/office/officeart/2018/2/layout/IconVerticalSolidList"/>
    <dgm:cxn modelId="{EFFDBCA9-E221-4F36-97CA-E2AD5AB8877F}" type="presParOf" srcId="{0F7D09A7-A336-4655-8CDC-BA55E5723857}" destId="{95C0FE3B-B314-42E7-AD67-2E6C4668FC9A}" srcOrd="0" destOrd="0" presId="urn:microsoft.com/office/officeart/2018/2/layout/IconVerticalSolidList"/>
    <dgm:cxn modelId="{DABED165-0A59-40C3-AE59-6E9C5307256C}" type="presParOf" srcId="{0F7D09A7-A336-4655-8CDC-BA55E5723857}" destId="{8A18F123-3F0C-4A11-85FC-0C3150877326}" srcOrd="1" destOrd="0" presId="urn:microsoft.com/office/officeart/2018/2/layout/IconVerticalSolidList"/>
    <dgm:cxn modelId="{3F95F888-24CF-434A-87DD-4EE87C1A8618}" type="presParOf" srcId="{0F7D09A7-A336-4655-8CDC-BA55E5723857}" destId="{FC78AF02-194F-4DE7-B33C-8179AA9EAD58}" srcOrd="2" destOrd="0" presId="urn:microsoft.com/office/officeart/2018/2/layout/IconVerticalSolidList"/>
    <dgm:cxn modelId="{9EFC199A-881F-4207-983D-3F3B8EF3A079}" type="presParOf" srcId="{0F7D09A7-A336-4655-8CDC-BA55E5723857}" destId="{588B6421-88FD-4B39-8027-85D3578D8162}" srcOrd="3" destOrd="0" presId="urn:microsoft.com/office/officeart/2018/2/layout/IconVerticalSolidList"/>
    <dgm:cxn modelId="{62908EE7-5BB2-4E5B-BC0B-8D09CF06D21B}" type="presParOf" srcId="{4B940F3E-8FBA-4460-84DE-B763789ED6AD}" destId="{5C306500-14E4-49FA-BAB5-BC1BB6AE6D6E}" srcOrd="3" destOrd="0" presId="urn:microsoft.com/office/officeart/2018/2/layout/IconVerticalSolidList"/>
    <dgm:cxn modelId="{A6007574-CBF2-49C6-8D0D-F6B30DC0A7D9}" type="presParOf" srcId="{4B940F3E-8FBA-4460-84DE-B763789ED6AD}" destId="{5DB13908-DD29-452A-9A63-93E02355F586}" srcOrd="4" destOrd="0" presId="urn:microsoft.com/office/officeart/2018/2/layout/IconVerticalSolidList"/>
    <dgm:cxn modelId="{44BB1FBF-F474-45E1-BE51-D77C30D0FED0}" type="presParOf" srcId="{5DB13908-DD29-452A-9A63-93E02355F586}" destId="{1A8C6D78-3B9A-4BD6-A628-5B2335A22486}" srcOrd="0" destOrd="0" presId="urn:microsoft.com/office/officeart/2018/2/layout/IconVerticalSolidList"/>
    <dgm:cxn modelId="{5C5D9545-9D3B-42FD-B4E6-EAB5E11AD880}" type="presParOf" srcId="{5DB13908-DD29-452A-9A63-93E02355F586}" destId="{114141A7-7ADD-4581-B665-313E0DAD914A}" srcOrd="1" destOrd="0" presId="urn:microsoft.com/office/officeart/2018/2/layout/IconVerticalSolidList"/>
    <dgm:cxn modelId="{4D870649-EDFA-43F6-8183-1C74EE5A3C2E}" type="presParOf" srcId="{5DB13908-DD29-452A-9A63-93E02355F586}" destId="{081B6C2E-53D9-4F52-BDB2-AAA6AF35A682}" srcOrd="2" destOrd="0" presId="urn:microsoft.com/office/officeart/2018/2/layout/IconVerticalSolidList"/>
    <dgm:cxn modelId="{DDB0E30E-154E-4841-B3B2-F8E17CB4353A}" type="presParOf" srcId="{5DB13908-DD29-452A-9A63-93E02355F586}" destId="{1CE974F4-6E9B-4CC0-B988-562C2D9A0C9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1B6623-0354-4951-920A-7D80F0ACA822}" type="doc">
      <dgm:prSet loTypeId="urn:microsoft.com/office/officeart/2016/7/layout/LinearArrowProcessNumbered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6F04EAE-3B60-45D6-905E-DA7CFF37F2AB}">
      <dgm:prSet/>
      <dgm:spPr/>
      <dgm:t>
        <a:bodyPr/>
        <a:lstStyle/>
        <a:p>
          <a:r>
            <a:rPr lang="en-US" b="1" dirty="0"/>
            <a:t>Purpose: Assess</a:t>
          </a:r>
          <a:r>
            <a:rPr lang="en-US" dirty="0"/>
            <a:t> training impact on professional growth and deployment readiness 6 to 12 months post-training. (165 replies)</a:t>
          </a:r>
        </a:p>
      </dgm:t>
    </dgm:pt>
    <dgm:pt modelId="{BA073D72-F0DC-4250-B67A-7FCD7F020B90}" type="parTrans" cxnId="{1811A9E0-49FD-4756-A139-CD43700DE8D7}">
      <dgm:prSet/>
      <dgm:spPr/>
      <dgm:t>
        <a:bodyPr/>
        <a:lstStyle/>
        <a:p>
          <a:endParaRPr lang="en-US"/>
        </a:p>
      </dgm:t>
    </dgm:pt>
    <dgm:pt modelId="{A132055C-10EF-49EA-8BAA-1851AE8109A5}" type="sibTrans" cxnId="{1811A9E0-49FD-4756-A139-CD43700DE8D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11661F4C-9F87-4E47-89C7-85D60AEC2F9B}">
      <dgm:prSet/>
      <dgm:spPr/>
      <dgm:t>
        <a:bodyPr/>
        <a:lstStyle/>
        <a:p>
          <a:r>
            <a:rPr lang="en-US" b="1" dirty="0"/>
            <a:t>Key Positive Outcomes: </a:t>
          </a:r>
          <a:r>
            <a:rPr lang="en-US" dirty="0"/>
            <a:t>Training enhanced team dynamics, stakeholder coordination, and boosted confidence for missions</a:t>
          </a:r>
        </a:p>
      </dgm:t>
    </dgm:pt>
    <dgm:pt modelId="{E6CB3991-111D-4B2B-AD9C-0D88E2E196E4}" type="parTrans" cxnId="{54CF70CF-082A-4304-8D0E-5F0EE07A7179}">
      <dgm:prSet/>
      <dgm:spPr/>
      <dgm:t>
        <a:bodyPr/>
        <a:lstStyle/>
        <a:p>
          <a:endParaRPr lang="en-US"/>
        </a:p>
      </dgm:t>
    </dgm:pt>
    <dgm:pt modelId="{3B951CCB-5CDB-4A47-A795-710CE263452F}" type="sibTrans" cxnId="{54CF70CF-082A-4304-8D0E-5F0EE07A717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74D7582-8486-473F-AE7F-1DC32A0CF955}">
      <dgm:prSet/>
      <dgm:spPr/>
      <dgm:t>
        <a:bodyPr/>
        <a:lstStyle/>
        <a:p>
          <a:r>
            <a:rPr lang="en-US" b="1"/>
            <a:t>Valued Training Components: </a:t>
          </a:r>
          <a:r>
            <a:rPr lang="en-US"/>
            <a:t>Scenario-based exercises, information management, leadership, and cultural awareness were highly appreciated.</a:t>
          </a:r>
        </a:p>
      </dgm:t>
    </dgm:pt>
    <dgm:pt modelId="{6338C1F5-D9A8-4D35-842F-B8E30D932CDF}" type="parTrans" cxnId="{E2009FCE-CEA9-46F3-AB65-BB36C0FCB10B}">
      <dgm:prSet/>
      <dgm:spPr/>
      <dgm:t>
        <a:bodyPr/>
        <a:lstStyle/>
        <a:p>
          <a:endParaRPr lang="en-US"/>
        </a:p>
      </dgm:t>
    </dgm:pt>
    <dgm:pt modelId="{07A3E798-798B-40AC-802C-1AB8C855A000}" type="sibTrans" cxnId="{E2009FCE-CEA9-46F3-AB65-BB36C0FCB10B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BFED80FC-F2D4-4366-8048-19DD1140C1F9}">
      <dgm:prSet/>
      <dgm:spPr/>
      <dgm:t>
        <a:bodyPr/>
        <a:lstStyle/>
        <a:p>
          <a:r>
            <a:rPr lang="en-US" b="1" dirty="0"/>
            <a:t>Training Gaps and Improvement Areas: </a:t>
          </a:r>
          <a:r>
            <a:rPr lang="en-US" b="0" dirty="0"/>
            <a:t>D</a:t>
          </a:r>
          <a:r>
            <a:rPr lang="en-US" dirty="0"/>
            <a:t>eeper legal framework coverage, funding mechanisms, and advanced coordination strategies.</a:t>
          </a:r>
        </a:p>
      </dgm:t>
    </dgm:pt>
    <dgm:pt modelId="{614C1CE3-1726-494B-9352-AED917F1E398}" type="parTrans" cxnId="{3948BFF4-8ACC-4A1C-B741-0B7745DFAD37}">
      <dgm:prSet/>
      <dgm:spPr/>
      <dgm:t>
        <a:bodyPr/>
        <a:lstStyle/>
        <a:p>
          <a:endParaRPr lang="en-US"/>
        </a:p>
      </dgm:t>
    </dgm:pt>
    <dgm:pt modelId="{3886A6DE-E307-4A16-A5A9-B2ABA965004E}" type="sibTrans" cxnId="{3948BFF4-8ACC-4A1C-B741-0B7745DFAD37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178CD046-1E8D-4FDC-AE54-4472B75C5595}">
      <dgm:prSet/>
      <dgm:spPr/>
      <dgm:t>
        <a:bodyPr/>
        <a:lstStyle/>
        <a:p>
          <a:r>
            <a:rPr lang="en-US" b="1" dirty="0"/>
            <a:t>Barriers to Knowledge Application: </a:t>
          </a:r>
          <a:r>
            <a:rPr lang="en-US" dirty="0"/>
            <a:t>limited deployment opportunities, organizational constraints, and misalignment with national procedures.</a:t>
          </a:r>
        </a:p>
      </dgm:t>
    </dgm:pt>
    <dgm:pt modelId="{8FEECF51-B37F-478D-AFED-16A5599EE4B3}" type="parTrans" cxnId="{1FC37043-A8F9-41DF-AFD1-192CC0126318}">
      <dgm:prSet/>
      <dgm:spPr/>
      <dgm:t>
        <a:bodyPr/>
        <a:lstStyle/>
        <a:p>
          <a:endParaRPr lang="en-US"/>
        </a:p>
      </dgm:t>
    </dgm:pt>
    <dgm:pt modelId="{74A4F71D-94AA-452D-9DE3-F6D815A3B94F}" type="sibTrans" cxnId="{1FC37043-A8F9-41DF-AFD1-192CC0126318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2E47A4DE-4D92-44EF-A732-7DB3011B50C3}">
      <dgm:prSet/>
      <dgm:spPr/>
      <dgm:t>
        <a:bodyPr/>
        <a:lstStyle/>
        <a:p>
          <a:r>
            <a:rPr lang="en-US" b="1" dirty="0"/>
            <a:t>Positive Overall Sentiment: </a:t>
          </a:r>
          <a:r>
            <a:rPr lang="en-US" dirty="0"/>
            <a:t>Participants rated the training highly and recommended it for enhancing individual and organizational growth.</a:t>
          </a:r>
        </a:p>
      </dgm:t>
    </dgm:pt>
    <dgm:pt modelId="{008C8984-C83B-4FE8-BE41-A2A988F4C1A8}" type="parTrans" cxnId="{565C6A07-248D-42AC-8142-33E54DCA8866}">
      <dgm:prSet/>
      <dgm:spPr/>
      <dgm:t>
        <a:bodyPr/>
        <a:lstStyle/>
        <a:p>
          <a:endParaRPr lang="en-US"/>
        </a:p>
      </dgm:t>
    </dgm:pt>
    <dgm:pt modelId="{C73A1362-6BDA-4545-B70A-026480E0DE2C}" type="sibTrans" cxnId="{565C6A07-248D-42AC-8142-33E54DCA8866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E31073E8-6EAC-4ED9-B4AD-5EC4611B1AAB}">
      <dgm:prSet/>
      <dgm:spPr/>
      <dgm:t>
        <a:bodyPr/>
        <a:lstStyle/>
        <a:p>
          <a:r>
            <a:rPr lang="en-US" b="1"/>
            <a:t>Transformative Participant Impact: </a:t>
          </a:r>
          <a:r>
            <a:rPr lang="en-US"/>
            <a:t>Training improved leadership, motivation, English proficiency, cultural sensitivity, and preparedness for disaster response.</a:t>
          </a:r>
        </a:p>
      </dgm:t>
    </dgm:pt>
    <dgm:pt modelId="{2B2727D6-1B93-45CA-AB7F-C0C0A6E36C3F}" type="parTrans" cxnId="{910552F4-FD28-49EC-8A02-FD3E924AF4E9}">
      <dgm:prSet/>
      <dgm:spPr/>
      <dgm:t>
        <a:bodyPr/>
        <a:lstStyle/>
        <a:p>
          <a:endParaRPr lang="en-US"/>
        </a:p>
      </dgm:t>
    </dgm:pt>
    <dgm:pt modelId="{5248299D-7DE4-48CB-9473-35E8BB84B523}" type="sibTrans" cxnId="{910552F4-FD28-49EC-8A02-FD3E924AF4E9}">
      <dgm:prSet phldrT="7" phldr="0"/>
      <dgm:spPr/>
      <dgm:t>
        <a:bodyPr/>
        <a:lstStyle/>
        <a:p>
          <a:r>
            <a:rPr lang="en-US"/>
            <a:t>7</a:t>
          </a:r>
        </a:p>
      </dgm:t>
    </dgm:pt>
    <dgm:pt modelId="{9F48BD30-C218-5D46-8D14-AF384B8CA99B}" type="pres">
      <dgm:prSet presAssocID="{441B6623-0354-4951-920A-7D80F0ACA822}" presName="linearFlow" presStyleCnt="0">
        <dgm:presLayoutVars>
          <dgm:dir/>
          <dgm:animLvl val="lvl"/>
          <dgm:resizeHandles val="exact"/>
        </dgm:presLayoutVars>
      </dgm:prSet>
      <dgm:spPr/>
    </dgm:pt>
    <dgm:pt modelId="{3BF2BC32-A29E-5A47-B289-DDE3C81E1C5A}" type="pres">
      <dgm:prSet presAssocID="{B6F04EAE-3B60-45D6-905E-DA7CFF37F2AB}" presName="compositeNode" presStyleCnt="0"/>
      <dgm:spPr/>
    </dgm:pt>
    <dgm:pt modelId="{5B7E9243-8342-FA48-8596-857F5AEF4875}" type="pres">
      <dgm:prSet presAssocID="{B6F04EAE-3B60-45D6-905E-DA7CFF37F2A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D837604-DFDD-DA48-8118-FB4BE6749044}" type="pres">
      <dgm:prSet presAssocID="{B6F04EAE-3B60-45D6-905E-DA7CFF37F2AB}" presName="parSh" presStyleCnt="0"/>
      <dgm:spPr/>
    </dgm:pt>
    <dgm:pt modelId="{2494163C-56CF-A246-8F68-5B0E3B73E3DB}" type="pres">
      <dgm:prSet presAssocID="{B6F04EAE-3B60-45D6-905E-DA7CFF37F2AB}" presName="lineNode" presStyleLbl="alignAccFollowNode1" presStyleIdx="0" presStyleCnt="21"/>
      <dgm:spPr/>
    </dgm:pt>
    <dgm:pt modelId="{4B396EDE-B054-A946-B1B8-549E9FA0B296}" type="pres">
      <dgm:prSet presAssocID="{B6F04EAE-3B60-45D6-905E-DA7CFF37F2AB}" presName="lineArrowNode" presStyleLbl="alignAccFollowNode1" presStyleIdx="1" presStyleCnt="21"/>
      <dgm:spPr/>
    </dgm:pt>
    <dgm:pt modelId="{04061F57-46BA-A748-97F9-2F3B34519430}" type="pres">
      <dgm:prSet presAssocID="{A132055C-10EF-49EA-8BAA-1851AE8109A5}" presName="sibTransNodeCircle" presStyleLbl="alignNode1" presStyleIdx="0" presStyleCnt="7">
        <dgm:presLayoutVars>
          <dgm:chMax val="0"/>
          <dgm:bulletEnabled/>
        </dgm:presLayoutVars>
      </dgm:prSet>
      <dgm:spPr/>
    </dgm:pt>
    <dgm:pt modelId="{FA811021-E1A8-B24A-85D4-22BB1ECEDF09}" type="pres">
      <dgm:prSet presAssocID="{A132055C-10EF-49EA-8BAA-1851AE8109A5}" presName="spacerBetweenCircleAndCallout" presStyleCnt="0">
        <dgm:presLayoutVars/>
      </dgm:prSet>
      <dgm:spPr/>
    </dgm:pt>
    <dgm:pt modelId="{262E1E84-23E2-FB42-9158-0EC1C0BF80B6}" type="pres">
      <dgm:prSet presAssocID="{B6F04EAE-3B60-45D6-905E-DA7CFF37F2AB}" presName="nodeText" presStyleLbl="alignAccFollowNode1" presStyleIdx="2" presStyleCnt="21">
        <dgm:presLayoutVars>
          <dgm:bulletEnabled val="1"/>
        </dgm:presLayoutVars>
      </dgm:prSet>
      <dgm:spPr/>
    </dgm:pt>
    <dgm:pt modelId="{873BE547-1C25-7341-9D7A-C5F43705AC28}" type="pres">
      <dgm:prSet presAssocID="{A132055C-10EF-49EA-8BAA-1851AE8109A5}" presName="sibTransComposite" presStyleCnt="0"/>
      <dgm:spPr/>
    </dgm:pt>
    <dgm:pt modelId="{674667D2-61FA-714B-AEA4-319F8FCCED67}" type="pres">
      <dgm:prSet presAssocID="{11661F4C-9F87-4E47-89C7-85D60AEC2F9B}" presName="compositeNode" presStyleCnt="0"/>
      <dgm:spPr/>
    </dgm:pt>
    <dgm:pt modelId="{A652D1A1-3B5F-C943-8ECA-A03CA65C50FB}" type="pres">
      <dgm:prSet presAssocID="{11661F4C-9F87-4E47-89C7-85D60AEC2F9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FB19125-FE83-D24D-A754-913BF288B20E}" type="pres">
      <dgm:prSet presAssocID="{11661F4C-9F87-4E47-89C7-85D60AEC2F9B}" presName="parSh" presStyleCnt="0"/>
      <dgm:spPr/>
    </dgm:pt>
    <dgm:pt modelId="{AC43622B-05B0-7A4B-892E-DF6531A8F7C2}" type="pres">
      <dgm:prSet presAssocID="{11661F4C-9F87-4E47-89C7-85D60AEC2F9B}" presName="lineNode" presStyleLbl="alignAccFollowNode1" presStyleIdx="3" presStyleCnt="21"/>
      <dgm:spPr/>
    </dgm:pt>
    <dgm:pt modelId="{6C04CB54-DFFF-C04E-A2BA-02550DD28D2D}" type="pres">
      <dgm:prSet presAssocID="{11661F4C-9F87-4E47-89C7-85D60AEC2F9B}" presName="lineArrowNode" presStyleLbl="alignAccFollowNode1" presStyleIdx="4" presStyleCnt="21"/>
      <dgm:spPr/>
    </dgm:pt>
    <dgm:pt modelId="{B657EF72-94B1-AA4B-84C7-EDDF3F29E49E}" type="pres">
      <dgm:prSet presAssocID="{3B951CCB-5CDB-4A47-A795-710CE263452F}" presName="sibTransNodeCircle" presStyleLbl="alignNode1" presStyleIdx="1" presStyleCnt="7">
        <dgm:presLayoutVars>
          <dgm:chMax val="0"/>
          <dgm:bulletEnabled/>
        </dgm:presLayoutVars>
      </dgm:prSet>
      <dgm:spPr/>
    </dgm:pt>
    <dgm:pt modelId="{B7C1D798-3534-044A-B3A4-8183146BD9D7}" type="pres">
      <dgm:prSet presAssocID="{3B951CCB-5CDB-4A47-A795-710CE263452F}" presName="spacerBetweenCircleAndCallout" presStyleCnt="0">
        <dgm:presLayoutVars/>
      </dgm:prSet>
      <dgm:spPr/>
    </dgm:pt>
    <dgm:pt modelId="{EB64A32F-EBA8-4E46-96C1-A045FA08AA33}" type="pres">
      <dgm:prSet presAssocID="{11661F4C-9F87-4E47-89C7-85D60AEC2F9B}" presName="nodeText" presStyleLbl="alignAccFollowNode1" presStyleIdx="5" presStyleCnt="21">
        <dgm:presLayoutVars>
          <dgm:bulletEnabled val="1"/>
        </dgm:presLayoutVars>
      </dgm:prSet>
      <dgm:spPr/>
    </dgm:pt>
    <dgm:pt modelId="{EA62EE28-3CED-344C-BAD0-FBE7F264227D}" type="pres">
      <dgm:prSet presAssocID="{3B951CCB-5CDB-4A47-A795-710CE263452F}" presName="sibTransComposite" presStyleCnt="0"/>
      <dgm:spPr/>
    </dgm:pt>
    <dgm:pt modelId="{20EF7B3A-7D0E-C641-ADB2-EBC769481628}" type="pres">
      <dgm:prSet presAssocID="{374D7582-8486-473F-AE7F-1DC32A0CF955}" presName="compositeNode" presStyleCnt="0"/>
      <dgm:spPr/>
    </dgm:pt>
    <dgm:pt modelId="{4D5A3773-E9E5-D14A-87D6-6952FD11E951}" type="pres">
      <dgm:prSet presAssocID="{374D7582-8486-473F-AE7F-1DC32A0CF95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340E426-D56C-0245-8184-C1C323FDC2A6}" type="pres">
      <dgm:prSet presAssocID="{374D7582-8486-473F-AE7F-1DC32A0CF955}" presName="parSh" presStyleCnt="0"/>
      <dgm:spPr/>
    </dgm:pt>
    <dgm:pt modelId="{90BCC609-02D9-2142-BE4B-680E85D21683}" type="pres">
      <dgm:prSet presAssocID="{374D7582-8486-473F-AE7F-1DC32A0CF955}" presName="lineNode" presStyleLbl="alignAccFollowNode1" presStyleIdx="6" presStyleCnt="21"/>
      <dgm:spPr/>
    </dgm:pt>
    <dgm:pt modelId="{0BD16185-187E-2149-9A16-3DEE219E2E6E}" type="pres">
      <dgm:prSet presAssocID="{374D7582-8486-473F-AE7F-1DC32A0CF955}" presName="lineArrowNode" presStyleLbl="alignAccFollowNode1" presStyleIdx="7" presStyleCnt="21"/>
      <dgm:spPr/>
    </dgm:pt>
    <dgm:pt modelId="{5652C859-688A-0A4A-9277-D22C11DD208D}" type="pres">
      <dgm:prSet presAssocID="{07A3E798-798B-40AC-802C-1AB8C855A000}" presName="sibTransNodeCircle" presStyleLbl="alignNode1" presStyleIdx="2" presStyleCnt="7">
        <dgm:presLayoutVars>
          <dgm:chMax val="0"/>
          <dgm:bulletEnabled/>
        </dgm:presLayoutVars>
      </dgm:prSet>
      <dgm:spPr/>
    </dgm:pt>
    <dgm:pt modelId="{6D6DB34C-642E-3C46-BEA4-4AD8A204E83C}" type="pres">
      <dgm:prSet presAssocID="{07A3E798-798B-40AC-802C-1AB8C855A000}" presName="spacerBetweenCircleAndCallout" presStyleCnt="0">
        <dgm:presLayoutVars/>
      </dgm:prSet>
      <dgm:spPr/>
    </dgm:pt>
    <dgm:pt modelId="{5D658A56-E1D8-FB43-9AB2-DFAC48B20598}" type="pres">
      <dgm:prSet presAssocID="{374D7582-8486-473F-AE7F-1DC32A0CF955}" presName="nodeText" presStyleLbl="alignAccFollowNode1" presStyleIdx="8" presStyleCnt="21">
        <dgm:presLayoutVars>
          <dgm:bulletEnabled val="1"/>
        </dgm:presLayoutVars>
      </dgm:prSet>
      <dgm:spPr/>
    </dgm:pt>
    <dgm:pt modelId="{4D4917ED-90A1-8046-A629-4A4C20DAC98D}" type="pres">
      <dgm:prSet presAssocID="{07A3E798-798B-40AC-802C-1AB8C855A000}" presName="sibTransComposite" presStyleCnt="0"/>
      <dgm:spPr/>
    </dgm:pt>
    <dgm:pt modelId="{6524565B-2C86-4542-A845-A53B13177603}" type="pres">
      <dgm:prSet presAssocID="{BFED80FC-F2D4-4366-8048-19DD1140C1F9}" presName="compositeNode" presStyleCnt="0"/>
      <dgm:spPr/>
    </dgm:pt>
    <dgm:pt modelId="{9023E874-CB74-2E47-B2CB-28CCF9CCCB30}" type="pres">
      <dgm:prSet presAssocID="{BFED80FC-F2D4-4366-8048-19DD1140C1F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02E57DE-ECD7-5B45-95AD-FF979E350431}" type="pres">
      <dgm:prSet presAssocID="{BFED80FC-F2D4-4366-8048-19DD1140C1F9}" presName="parSh" presStyleCnt="0"/>
      <dgm:spPr/>
    </dgm:pt>
    <dgm:pt modelId="{1CF73A10-0297-9243-AF5F-1BB600E469E9}" type="pres">
      <dgm:prSet presAssocID="{BFED80FC-F2D4-4366-8048-19DD1140C1F9}" presName="lineNode" presStyleLbl="alignAccFollowNode1" presStyleIdx="9" presStyleCnt="21"/>
      <dgm:spPr/>
    </dgm:pt>
    <dgm:pt modelId="{A35AB755-9499-954E-B722-39B03512EAD1}" type="pres">
      <dgm:prSet presAssocID="{BFED80FC-F2D4-4366-8048-19DD1140C1F9}" presName="lineArrowNode" presStyleLbl="alignAccFollowNode1" presStyleIdx="10" presStyleCnt="21"/>
      <dgm:spPr/>
    </dgm:pt>
    <dgm:pt modelId="{BCCDF0E4-E6F7-C446-81F8-D164140FC0EC}" type="pres">
      <dgm:prSet presAssocID="{3886A6DE-E307-4A16-A5A9-B2ABA965004E}" presName="sibTransNodeCircle" presStyleLbl="alignNode1" presStyleIdx="3" presStyleCnt="7">
        <dgm:presLayoutVars>
          <dgm:chMax val="0"/>
          <dgm:bulletEnabled/>
        </dgm:presLayoutVars>
      </dgm:prSet>
      <dgm:spPr/>
    </dgm:pt>
    <dgm:pt modelId="{3E0A2B85-4F9F-3241-B7C4-438683988E2E}" type="pres">
      <dgm:prSet presAssocID="{3886A6DE-E307-4A16-A5A9-B2ABA965004E}" presName="spacerBetweenCircleAndCallout" presStyleCnt="0">
        <dgm:presLayoutVars/>
      </dgm:prSet>
      <dgm:spPr/>
    </dgm:pt>
    <dgm:pt modelId="{19FACBE2-A891-AA4B-B754-E41A15CF7B43}" type="pres">
      <dgm:prSet presAssocID="{BFED80FC-F2D4-4366-8048-19DD1140C1F9}" presName="nodeText" presStyleLbl="alignAccFollowNode1" presStyleIdx="11" presStyleCnt="21">
        <dgm:presLayoutVars>
          <dgm:bulletEnabled val="1"/>
        </dgm:presLayoutVars>
      </dgm:prSet>
      <dgm:spPr/>
    </dgm:pt>
    <dgm:pt modelId="{50595BCD-E67F-F045-BC9A-38C5DAAAB9AB}" type="pres">
      <dgm:prSet presAssocID="{3886A6DE-E307-4A16-A5A9-B2ABA965004E}" presName="sibTransComposite" presStyleCnt="0"/>
      <dgm:spPr/>
    </dgm:pt>
    <dgm:pt modelId="{3861F0D1-4BDF-7542-94E9-AD0A8D935382}" type="pres">
      <dgm:prSet presAssocID="{178CD046-1E8D-4FDC-AE54-4472B75C5595}" presName="compositeNode" presStyleCnt="0"/>
      <dgm:spPr/>
    </dgm:pt>
    <dgm:pt modelId="{6A993B39-6AF2-2C41-9D51-C361C95EFA46}" type="pres">
      <dgm:prSet presAssocID="{178CD046-1E8D-4FDC-AE54-4472B75C559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1E80F47-AD31-3547-BAF2-2B6B8E4B965A}" type="pres">
      <dgm:prSet presAssocID="{178CD046-1E8D-4FDC-AE54-4472B75C5595}" presName="parSh" presStyleCnt="0"/>
      <dgm:spPr/>
    </dgm:pt>
    <dgm:pt modelId="{AD6B605D-283C-EA4A-9F86-86DC655CA713}" type="pres">
      <dgm:prSet presAssocID="{178CD046-1E8D-4FDC-AE54-4472B75C5595}" presName="lineNode" presStyleLbl="alignAccFollowNode1" presStyleIdx="12" presStyleCnt="21"/>
      <dgm:spPr/>
    </dgm:pt>
    <dgm:pt modelId="{D22461B6-4705-D34B-8B28-C237680AA393}" type="pres">
      <dgm:prSet presAssocID="{178CD046-1E8D-4FDC-AE54-4472B75C5595}" presName="lineArrowNode" presStyleLbl="alignAccFollowNode1" presStyleIdx="13" presStyleCnt="21"/>
      <dgm:spPr/>
    </dgm:pt>
    <dgm:pt modelId="{07080F03-00DC-5441-BF66-3D2271C8147C}" type="pres">
      <dgm:prSet presAssocID="{74A4F71D-94AA-452D-9DE3-F6D815A3B94F}" presName="sibTransNodeCircle" presStyleLbl="alignNode1" presStyleIdx="4" presStyleCnt="7">
        <dgm:presLayoutVars>
          <dgm:chMax val="0"/>
          <dgm:bulletEnabled/>
        </dgm:presLayoutVars>
      </dgm:prSet>
      <dgm:spPr/>
    </dgm:pt>
    <dgm:pt modelId="{51F99D76-C488-DF45-8559-7362AC705B4E}" type="pres">
      <dgm:prSet presAssocID="{74A4F71D-94AA-452D-9DE3-F6D815A3B94F}" presName="spacerBetweenCircleAndCallout" presStyleCnt="0">
        <dgm:presLayoutVars/>
      </dgm:prSet>
      <dgm:spPr/>
    </dgm:pt>
    <dgm:pt modelId="{C7134632-E859-B045-8E90-1C16CC1A8A03}" type="pres">
      <dgm:prSet presAssocID="{178CD046-1E8D-4FDC-AE54-4472B75C5595}" presName="nodeText" presStyleLbl="alignAccFollowNode1" presStyleIdx="14" presStyleCnt="21">
        <dgm:presLayoutVars>
          <dgm:bulletEnabled val="1"/>
        </dgm:presLayoutVars>
      </dgm:prSet>
      <dgm:spPr/>
    </dgm:pt>
    <dgm:pt modelId="{81608D59-2DF9-5549-89F8-740B697843BE}" type="pres">
      <dgm:prSet presAssocID="{74A4F71D-94AA-452D-9DE3-F6D815A3B94F}" presName="sibTransComposite" presStyleCnt="0"/>
      <dgm:spPr/>
    </dgm:pt>
    <dgm:pt modelId="{B1E72BC5-344B-FD4B-9859-0330FBC21491}" type="pres">
      <dgm:prSet presAssocID="{2E47A4DE-4D92-44EF-A732-7DB3011B50C3}" presName="compositeNode" presStyleCnt="0"/>
      <dgm:spPr/>
    </dgm:pt>
    <dgm:pt modelId="{930AD722-D472-9D49-9D4A-3E9AD80E5106}" type="pres">
      <dgm:prSet presAssocID="{2E47A4DE-4D92-44EF-A732-7DB3011B50C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AF3BB2A-A694-7F44-B01B-7F778BDAB46A}" type="pres">
      <dgm:prSet presAssocID="{2E47A4DE-4D92-44EF-A732-7DB3011B50C3}" presName="parSh" presStyleCnt="0"/>
      <dgm:spPr/>
    </dgm:pt>
    <dgm:pt modelId="{8EA96A86-5029-C948-BDE7-8290230C888D}" type="pres">
      <dgm:prSet presAssocID="{2E47A4DE-4D92-44EF-A732-7DB3011B50C3}" presName="lineNode" presStyleLbl="alignAccFollowNode1" presStyleIdx="15" presStyleCnt="21"/>
      <dgm:spPr/>
    </dgm:pt>
    <dgm:pt modelId="{15554C58-1F27-9D42-BDA8-8B3355242847}" type="pres">
      <dgm:prSet presAssocID="{2E47A4DE-4D92-44EF-A732-7DB3011B50C3}" presName="lineArrowNode" presStyleLbl="alignAccFollowNode1" presStyleIdx="16" presStyleCnt="21"/>
      <dgm:spPr/>
    </dgm:pt>
    <dgm:pt modelId="{ED705766-3C94-2144-80F8-571E94FEBCF9}" type="pres">
      <dgm:prSet presAssocID="{C73A1362-6BDA-4545-B70A-026480E0DE2C}" presName="sibTransNodeCircle" presStyleLbl="alignNode1" presStyleIdx="5" presStyleCnt="7">
        <dgm:presLayoutVars>
          <dgm:chMax val="0"/>
          <dgm:bulletEnabled/>
        </dgm:presLayoutVars>
      </dgm:prSet>
      <dgm:spPr/>
    </dgm:pt>
    <dgm:pt modelId="{2A305D26-CF4C-4944-BF28-45652A0ECE15}" type="pres">
      <dgm:prSet presAssocID="{C73A1362-6BDA-4545-B70A-026480E0DE2C}" presName="spacerBetweenCircleAndCallout" presStyleCnt="0">
        <dgm:presLayoutVars/>
      </dgm:prSet>
      <dgm:spPr/>
    </dgm:pt>
    <dgm:pt modelId="{F78BB64A-3EA8-6747-9014-2B9C4546ABC7}" type="pres">
      <dgm:prSet presAssocID="{2E47A4DE-4D92-44EF-A732-7DB3011B50C3}" presName="nodeText" presStyleLbl="alignAccFollowNode1" presStyleIdx="17" presStyleCnt="21">
        <dgm:presLayoutVars>
          <dgm:bulletEnabled val="1"/>
        </dgm:presLayoutVars>
      </dgm:prSet>
      <dgm:spPr/>
    </dgm:pt>
    <dgm:pt modelId="{C43D740C-59F1-7A48-AAAC-9588D9DD61D7}" type="pres">
      <dgm:prSet presAssocID="{C73A1362-6BDA-4545-B70A-026480E0DE2C}" presName="sibTransComposite" presStyleCnt="0"/>
      <dgm:spPr/>
    </dgm:pt>
    <dgm:pt modelId="{CAFE273C-5BAD-0946-B138-9AD7199ED3D4}" type="pres">
      <dgm:prSet presAssocID="{E31073E8-6EAC-4ED9-B4AD-5EC4611B1AAB}" presName="compositeNode" presStyleCnt="0"/>
      <dgm:spPr/>
    </dgm:pt>
    <dgm:pt modelId="{AD6EA912-0CB2-7548-AD93-53C44A6C1D19}" type="pres">
      <dgm:prSet presAssocID="{E31073E8-6EAC-4ED9-B4AD-5EC4611B1AA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B7D91C9-2379-E24A-9BF8-6ED269B168AC}" type="pres">
      <dgm:prSet presAssocID="{E31073E8-6EAC-4ED9-B4AD-5EC4611B1AAB}" presName="parSh" presStyleCnt="0"/>
      <dgm:spPr/>
    </dgm:pt>
    <dgm:pt modelId="{D9773FFC-ED5B-A843-A17A-96C999169580}" type="pres">
      <dgm:prSet presAssocID="{E31073E8-6EAC-4ED9-B4AD-5EC4611B1AAB}" presName="lineNode" presStyleLbl="alignAccFollowNode1" presStyleIdx="18" presStyleCnt="21"/>
      <dgm:spPr/>
    </dgm:pt>
    <dgm:pt modelId="{DED87A78-E4EF-E14D-B79E-6083F457D41D}" type="pres">
      <dgm:prSet presAssocID="{E31073E8-6EAC-4ED9-B4AD-5EC4611B1AAB}" presName="lineArrowNode" presStyleLbl="alignAccFollowNode1" presStyleIdx="19" presStyleCnt="21"/>
      <dgm:spPr/>
    </dgm:pt>
    <dgm:pt modelId="{02CA37C9-1081-1D41-97DE-F2527C58F8CB}" type="pres">
      <dgm:prSet presAssocID="{5248299D-7DE4-48CB-9473-35E8BB84B523}" presName="sibTransNodeCircle" presStyleLbl="alignNode1" presStyleIdx="6" presStyleCnt="7">
        <dgm:presLayoutVars>
          <dgm:chMax val="0"/>
          <dgm:bulletEnabled/>
        </dgm:presLayoutVars>
      </dgm:prSet>
      <dgm:spPr/>
    </dgm:pt>
    <dgm:pt modelId="{0CEC4138-5323-4544-8AEE-D6BF2B08E365}" type="pres">
      <dgm:prSet presAssocID="{5248299D-7DE4-48CB-9473-35E8BB84B523}" presName="spacerBetweenCircleAndCallout" presStyleCnt="0">
        <dgm:presLayoutVars/>
      </dgm:prSet>
      <dgm:spPr/>
    </dgm:pt>
    <dgm:pt modelId="{5C03F554-7846-B545-B006-F4C20A53DA6E}" type="pres">
      <dgm:prSet presAssocID="{E31073E8-6EAC-4ED9-B4AD-5EC4611B1AAB}" presName="nodeText" presStyleLbl="alignAccFollowNode1" presStyleIdx="20" presStyleCnt="21">
        <dgm:presLayoutVars>
          <dgm:bulletEnabled val="1"/>
        </dgm:presLayoutVars>
      </dgm:prSet>
      <dgm:spPr/>
    </dgm:pt>
  </dgm:ptLst>
  <dgm:cxnLst>
    <dgm:cxn modelId="{565C6A07-248D-42AC-8142-33E54DCA8866}" srcId="{441B6623-0354-4951-920A-7D80F0ACA822}" destId="{2E47A4DE-4D92-44EF-A732-7DB3011B50C3}" srcOrd="5" destOrd="0" parTransId="{008C8984-C83B-4FE8-BE41-A2A988F4C1A8}" sibTransId="{C73A1362-6BDA-4545-B70A-026480E0DE2C}"/>
    <dgm:cxn modelId="{F954A51E-7FCC-4C46-84AF-437B1218F4C9}" type="presOf" srcId="{C73A1362-6BDA-4545-B70A-026480E0DE2C}" destId="{ED705766-3C94-2144-80F8-571E94FEBCF9}" srcOrd="0" destOrd="0" presId="urn:microsoft.com/office/officeart/2016/7/layout/LinearArrowProcessNumbered"/>
    <dgm:cxn modelId="{62153935-B356-5549-87BB-C6ECC97506B9}" type="presOf" srcId="{A132055C-10EF-49EA-8BAA-1851AE8109A5}" destId="{04061F57-46BA-A748-97F9-2F3B34519430}" srcOrd="0" destOrd="0" presId="urn:microsoft.com/office/officeart/2016/7/layout/LinearArrowProcessNumbered"/>
    <dgm:cxn modelId="{0BAAFC35-FD21-0042-9801-8139A04652DF}" type="presOf" srcId="{3B951CCB-5CDB-4A47-A795-710CE263452F}" destId="{B657EF72-94B1-AA4B-84C7-EDDF3F29E49E}" srcOrd="0" destOrd="0" presId="urn:microsoft.com/office/officeart/2016/7/layout/LinearArrowProcessNumbered"/>
    <dgm:cxn modelId="{B37B1B5F-2941-934F-847D-EA9C022591DA}" type="presOf" srcId="{178CD046-1E8D-4FDC-AE54-4472B75C5595}" destId="{C7134632-E859-B045-8E90-1C16CC1A8A03}" srcOrd="0" destOrd="0" presId="urn:microsoft.com/office/officeart/2016/7/layout/LinearArrowProcessNumbered"/>
    <dgm:cxn modelId="{1FC37043-A8F9-41DF-AFD1-192CC0126318}" srcId="{441B6623-0354-4951-920A-7D80F0ACA822}" destId="{178CD046-1E8D-4FDC-AE54-4472B75C5595}" srcOrd="4" destOrd="0" parTransId="{8FEECF51-B37F-478D-AFED-16A5599EE4B3}" sibTransId="{74A4F71D-94AA-452D-9DE3-F6D815A3B94F}"/>
    <dgm:cxn modelId="{6EBD3D6A-C3E0-584F-8DD1-585E12269142}" type="presOf" srcId="{2E47A4DE-4D92-44EF-A732-7DB3011B50C3}" destId="{F78BB64A-3EA8-6747-9014-2B9C4546ABC7}" srcOrd="0" destOrd="0" presId="urn:microsoft.com/office/officeart/2016/7/layout/LinearArrowProcessNumbered"/>
    <dgm:cxn modelId="{C3C28E6B-0589-0A45-83E6-AEA16600FA31}" type="presOf" srcId="{BFED80FC-F2D4-4366-8048-19DD1140C1F9}" destId="{19FACBE2-A891-AA4B-B754-E41A15CF7B43}" srcOrd="0" destOrd="0" presId="urn:microsoft.com/office/officeart/2016/7/layout/LinearArrowProcessNumbered"/>
    <dgm:cxn modelId="{AFB99F4D-068F-1349-AD93-C18FAA8E7FB3}" type="presOf" srcId="{441B6623-0354-4951-920A-7D80F0ACA822}" destId="{9F48BD30-C218-5D46-8D14-AF384B8CA99B}" srcOrd="0" destOrd="0" presId="urn:microsoft.com/office/officeart/2016/7/layout/LinearArrowProcessNumbered"/>
    <dgm:cxn modelId="{7EBAEA73-ED44-324C-B696-7A8D1F824EA9}" type="presOf" srcId="{374D7582-8486-473F-AE7F-1DC32A0CF955}" destId="{5D658A56-E1D8-FB43-9AB2-DFAC48B20598}" srcOrd="0" destOrd="0" presId="urn:microsoft.com/office/officeart/2016/7/layout/LinearArrowProcessNumbered"/>
    <dgm:cxn modelId="{EA30BC56-6B62-2D46-8CC1-7F1B86004EE5}" type="presOf" srcId="{3886A6DE-E307-4A16-A5A9-B2ABA965004E}" destId="{BCCDF0E4-E6F7-C446-81F8-D164140FC0EC}" srcOrd="0" destOrd="0" presId="urn:microsoft.com/office/officeart/2016/7/layout/LinearArrowProcessNumbered"/>
    <dgm:cxn modelId="{0817F958-9C4F-254F-9750-DABF295BBB3A}" type="presOf" srcId="{07A3E798-798B-40AC-802C-1AB8C855A000}" destId="{5652C859-688A-0A4A-9277-D22C11DD208D}" srcOrd="0" destOrd="0" presId="urn:microsoft.com/office/officeart/2016/7/layout/LinearArrowProcessNumbered"/>
    <dgm:cxn modelId="{CF5DD997-BD2C-F441-915B-007330F9D648}" type="presOf" srcId="{E31073E8-6EAC-4ED9-B4AD-5EC4611B1AAB}" destId="{5C03F554-7846-B545-B006-F4C20A53DA6E}" srcOrd="0" destOrd="0" presId="urn:microsoft.com/office/officeart/2016/7/layout/LinearArrowProcessNumbered"/>
    <dgm:cxn modelId="{F8317AA3-820E-2D4B-9F37-34F6FC5A1B65}" type="presOf" srcId="{5248299D-7DE4-48CB-9473-35E8BB84B523}" destId="{02CA37C9-1081-1D41-97DE-F2527C58F8CB}" srcOrd="0" destOrd="0" presId="urn:microsoft.com/office/officeart/2016/7/layout/LinearArrowProcessNumbered"/>
    <dgm:cxn modelId="{E2009FCE-CEA9-46F3-AB65-BB36C0FCB10B}" srcId="{441B6623-0354-4951-920A-7D80F0ACA822}" destId="{374D7582-8486-473F-AE7F-1DC32A0CF955}" srcOrd="2" destOrd="0" parTransId="{6338C1F5-D9A8-4D35-842F-B8E30D932CDF}" sibTransId="{07A3E798-798B-40AC-802C-1AB8C855A000}"/>
    <dgm:cxn modelId="{54CF70CF-082A-4304-8D0E-5F0EE07A7179}" srcId="{441B6623-0354-4951-920A-7D80F0ACA822}" destId="{11661F4C-9F87-4E47-89C7-85D60AEC2F9B}" srcOrd="1" destOrd="0" parTransId="{E6CB3991-111D-4B2B-AD9C-0D88E2E196E4}" sibTransId="{3B951CCB-5CDB-4A47-A795-710CE263452F}"/>
    <dgm:cxn modelId="{63F2EDD1-1B90-0442-947E-F3BD44B5E467}" type="presOf" srcId="{74A4F71D-94AA-452D-9DE3-F6D815A3B94F}" destId="{07080F03-00DC-5441-BF66-3D2271C8147C}" srcOrd="0" destOrd="0" presId="urn:microsoft.com/office/officeart/2016/7/layout/LinearArrowProcessNumbered"/>
    <dgm:cxn modelId="{724E66D8-BF46-CD4C-9EAB-A31A529C28D6}" type="presOf" srcId="{B6F04EAE-3B60-45D6-905E-DA7CFF37F2AB}" destId="{262E1E84-23E2-FB42-9158-0EC1C0BF80B6}" srcOrd="0" destOrd="0" presId="urn:microsoft.com/office/officeart/2016/7/layout/LinearArrowProcessNumbered"/>
    <dgm:cxn modelId="{1811A9E0-49FD-4756-A139-CD43700DE8D7}" srcId="{441B6623-0354-4951-920A-7D80F0ACA822}" destId="{B6F04EAE-3B60-45D6-905E-DA7CFF37F2AB}" srcOrd="0" destOrd="0" parTransId="{BA073D72-F0DC-4250-B67A-7FCD7F020B90}" sibTransId="{A132055C-10EF-49EA-8BAA-1851AE8109A5}"/>
    <dgm:cxn modelId="{910552F4-FD28-49EC-8A02-FD3E924AF4E9}" srcId="{441B6623-0354-4951-920A-7D80F0ACA822}" destId="{E31073E8-6EAC-4ED9-B4AD-5EC4611B1AAB}" srcOrd="6" destOrd="0" parTransId="{2B2727D6-1B93-45CA-AB7F-C0C0A6E36C3F}" sibTransId="{5248299D-7DE4-48CB-9473-35E8BB84B523}"/>
    <dgm:cxn modelId="{3948BFF4-8ACC-4A1C-B741-0B7745DFAD37}" srcId="{441B6623-0354-4951-920A-7D80F0ACA822}" destId="{BFED80FC-F2D4-4366-8048-19DD1140C1F9}" srcOrd="3" destOrd="0" parTransId="{614C1CE3-1726-494B-9352-AED917F1E398}" sibTransId="{3886A6DE-E307-4A16-A5A9-B2ABA965004E}"/>
    <dgm:cxn modelId="{CD0A1FFC-D9BE-684F-B339-F2300CF29142}" type="presOf" srcId="{11661F4C-9F87-4E47-89C7-85D60AEC2F9B}" destId="{EB64A32F-EBA8-4E46-96C1-A045FA08AA33}" srcOrd="0" destOrd="0" presId="urn:microsoft.com/office/officeart/2016/7/layout/LinearArrowProcessNumbered"/>
    <dgm:cxn modelId="{D5987D3C-A266-2C4F-A503-127244193ABF}" type="presParOf" srcId="{9F48BD30-C218-5D46-8D14-AF384B8CA99B}" destId="{3BF2BC32-A29E-5A47-B289-DDE3C81E1C5A}" srcOrd="0" destOrd="0" presId="urn:microsoft.com/office/officeart/2016/7/layout/LinearArrowProcessNumbered"/>
    <dgm:cxn modelId="{64C5D9FA-1874-1A46-9075-F924074F6E7C}" type="presParOf" srcId="{3BF2BC32-A29E-5A47-B289-DDE3C81E1C5A}" destId="{5B7E9243-8342-FA48-8596-857F5AEF4875}" srcOrd="0" destOrd="0" presId="urn:microsoft.com/office/officeart/2016/7/layout/LinearArrowProcessNumbered"/>
    <dgm:cxn modelId="{452494B1-9FDC-D34C-8EC2-C59B00C09B68}" type="presParOf" srcId="{3BF2BC32-A29E-5A47-B289-DDE3C81E1C5A}" destId="{0D837604-DFDD-DA48-8118-FB4BE6749044}" srcOrd="1" destOrd="0" presId="urn:microsoft.com/office/officeart/2016/7/layout/LinearArrowProcessNumbered"/>
    <dgm:cxn modelId="{1CF83935-033B-1A46-9701-4FB1985929FA}" type="presParOf" srcId="{0D837604-DFDD-DA48-8118-FB4BE6749044}" destId="{2494163C-56CF-A246-8F68-5B0E3B73E3DB}" srcOrd="0" destOrd="0" presId="urn:microsoft.com/office/officeart/2016/7/layout/LinearArrowProcessNumbered"/>
    <dgm:cxn modelId="{3AD28850-E800-3646-ACED-6DDF8C90C137}" type="presParOf" srcId="{0D837604-DFDD-DA48-8118-FB4BE6749044}" destId="{4B396EDE-B054-A946-B1B8-549E9FA0B296}" srcOrd="1" destOrd="0" presId="urn:microsoft.com/office/officeart/2016/7/layout/LinearArrowProcessNumbered"/>
    <dgm:cxn modelId="{5984D023-F2F4-8341-A19D-FC569EF1F517}" type="presParOf" srcId="{0D837604-DFDD-DA48-8118-FB4BE6749044}" destId="{04061F57-46BA-A748-97F9-2F3B34519430}" srcOrd="2" destOrd="0" presId="urn:microsoft.com/office/officeart/2016/7/layout/LinearArrowProcessNumbered"/>
    <dgm:cxn modelId="{6EC07386-8C03-F646-AD49-5B6A0B50DC5E}" type="presParOf" srcId="{0D837604-DFDD-DA48-8118-FB4BE6749044}" destId="{FA811021-E1A8-B24A-85D4-22BB1ECEDF09}" srcOrd="3" destOrd="0" presId="urn:microsoft.com/office/officeart/2016/7/layout/LinearArrowProcessNumbered"/>
    <dgm:cxn modelId="{51FB5636-3870-E340-8FB2-38872ECE07A0}" type="presParOf" srcId="{3BF2BC32-A29E-5A47-B289-DDE3C81E1C5A}" destId="{262E1E84-23E2-FB42-9158-0EC1C0BF80B6}" srcOrd="2" destOrd="0" presId="urn:microsoft.com/office/officeart/2016/7/layout/LinearArrowProcessNumbered"/>
    <dgm:cxn modelId="{CFCF8589-C2FE-C942-9264-B5D75D69C5F5}" type="presParOf" srcId="{9F48BD30-C218-5D46-8D14-AF384B8CA99B}" destId="{873BE547-1C25-7341-9D7A-C5F43705AC28}" srcOrd="1" destOrd="0" presId="urn:microsoft.com/office/officeart/2016/7/layout/LinearArrowProcessNumbered"/>
    <dgm:cxn modelId="{65B0B670-FB8D-A140-ADD5-8A350A01370B}" type="presParOf" srcId="{9F48BD30-C218-5D46-8D14-AF384B8CA99B}" destId="{674667D2-61FA-714B-AEA4-319F8FCCED67}" srcOrd="2" destOrd="0" presId="urn:microsoft.com/office/officeart/2016/7/layout/LinearArrowProcessNumbered"/>
    <dgm:cxn modelId="{D8D014C3-DAD3-AE4A-B09F-D52DADA030CA}" type="presParOf" srcId="{674667D2-61FA-714B-AEA4-319F8FCCED67}" destId="{A652D1A1-3B5F-C943-8ECA-A03CA65C50FB}" srcOrd="0" destOrd="0" presId="urn:microsoft.com/office/officeart/2016/7/layout/LinearArrowProcessNumbered"/>
    <dgm:cxn modelId="{09ECC246-24E8-A649-B8BA-B9EE75CA5407}" type="presParOf" srcId="{674667D2-61FA-714B-AEA4-319F8FCCED67}" destId="{FFB19125-FE83-D24D-A754-913BF288B20E}" srcOrd="1" destOrd="0" presId="urn:microsoft.com/office/officeart/2016/7/layout/LinearArrowProcessNumbered"/>
    <dgm:cxn modelId="{B916CFD6-7CAF-BC43-ABD3-66B0D20B368F}" type="presParOf" srcId="{FFB19125-FE83-D24D-A754-913BF288B20E}" destId="{AC43622B-05B0-7A4B-892E-DF6531A8F7C2}" srcOrd="0" destOrd="0" presId="urn:microsoft.com/office/officeart/2016/7/layout/LinearArrowProcessNumbered"/>
    <dgm:cxn modelId="{D0B597FD-6A37-D642-AE4D-0C3C480D90C3}" type="presParOf" srcId="{FFB19125-FE83-D24D-A754-913BF288B20E}" destId="{6C04CB54-DFFF-C04E-A2BA-02550DD28D2D}" srcOrd="1" destOrd="0" presId="urn:microsoft.com/office/officeart/2016/7/layout/LinearArrowProcessNumbered"/>
    <dgm:cxn modelId="{79DD8802-7616-E540-B680-59569DA83ED0}" type="presParOf" srcId="{FFB19125-FE83-D24D-A754-913BF288B20E}" destId="{B657EF72-94B1-AA4B-84C7-EDDF3F29E49E}" srcOrd="2" destOrd="0" presId="urn:microsoft.com/office/officeart/2016/7/layout/LinearArrowProcessNumbered"/>
    <dgm:cxn modelId="{1E6B855C-764F-C245-A10B-DAA612FF9210}" type="presParOf" srcId="{FFB19125-FE83-D24D-A754-913BF288B20E}" destId="{B7C1D798-3534-044A-B3A4-8183146BD9D7}" srcOrd="3" destOrd="0" presId="urn:microsoft.com/office/officeart/2016/7/layout/LinearArrowProcessNumbered"/>
    <dgm:cxn modelId="{615BEC20-B121-4A4D-B3C1-895684741DB6}" type="presParOf" srcId="{674667D2-61FA-714B-AEA4-319F8FCCED67}" destId="{EB64A32F-EBA8-4E46-96C1-A045FA08AA33}" srcOrd="2" destOrd="0" presId="urn:microsoft.com/office/officeart/2016/7/layout/LinearArrowProcessNumbered"/>
    <dgm:cxn modelId="{47F20198-D5A0-294F-98EF-DFC0F716E7B9}" type="presParOf" srcId="{9F48BD30-C218-5D46-8D14-AF384B8CA99B}" destId="{EA62EE28-3CED-344C-BAD0-FBE7F264227D}" srcOrd="3" destOrd="0" presId="urn:microsoft.com/office/officeart/2016/7/layout/LinearArrowProcessNumbered"/>
    <dgm:cxn modelId="{5C57B71F-2E07-F044-9544-C54F255CFF6D}" type="presParOf" srcId="{9F48BD30-C218-5D46-8D14-AF384B8CA99B}" destId="{20EF7B3A-7D0E-C641-ADB2-EBC769481628}" srcOrd="4" destOrd="0" presId="urn:microsoft.com/office/officeart/2016/7/layout/LinearArrowProcessNumbered"/>
    <dgm:cxn modelId="{CFF530DB-0EB7-7C44-BAF4-F1A61E3FEB90}" type="presParOf" srcId="{20EF7B3A-7D0E-C641-ADB2-EBC769481628}" destId="{4D5A3773-E9E5-D14A-87D6-6952FD11E951}" srcOrd="0" destOrd="0" presId="urn:microsoft.com/office/officeart/2016/7/layout/LinearArrowProcessNumbered"/>
    <dgm:cxn modelId="{8B7BDFF9-3516-EC4C-92D4-A2CE6BBB6811}" type="presParOf" srcId="{20EF7B3A-7D0E-C641-ADB2-EBC769481628}" destId="{E340E426-D56C-0245-8184-C1C323FDC2A6}" srcOrd="1" destOrd="0" presId="urn:microsoft.com/office/officeart/2016/7/layout/LinearArrowProcessNumbered"/>
    <dgm:cxn modelId="{83F53A5A-393F-5E49-81F8-85A7B27D4655}" type="presParOf" srcId="{E340E426-D56C-0245-8184-C1C323FDC2A6}" destId="{90BCC609-02D9-2142-BE4B-680E85D21683}" srcOrd="0" destOrd="0" presId="urn:microsoft.com/office/officeart/2016/7/layout/LinearArrowProcessNumbered"/>
    <dgm:cxn modelId="{A6245833-4701-ED45-BD75-C5DF01684D8F}" type="presParOf" srcId="{E340E426-D56C-0245-8184-C1C323FDC2A6}" destId="{0BD16185-187E-2149-9A16-3DEE219E2E6E}" srcOrd="1" destOrd="0" presId="urn:microsoft.com/office/officeart/2016/7/layout/LinearArrowProcessNumbered"/>
    <dgm:cxn modelId="{CF625E47-EAAC-664A-B274-0D1FE75EBE04}" type="presParOf" srcId="{E340E426-D56C-0245-8184-C1C323FDC2A6}" destId="{5652C859-688A-0A4A-9277-D22C11DD208D}" srcOrd="2" destOrd="0" presId="urn:microsoft.com/office/officeart/2016/7/layout/LinearArrowProcessNumbered"/>
    <dgm:cxn modelId="{23D18AD6-1B89-464C-AAA3-A28F8CF505E6}" type="presParOf" srcId="{E340E426-D56C-0245-8184-C1C323FDC2A6}" destId="{6D6DB34C-642E-3C46-BEA4-4AD8A204E83C}" srcOrd="3" destOrd="0" presId="urn:microsoft.com/office/officeart/2016/7/layout/LinearArrowProcessNumbered"/>
    <dgm:cxn modelId="{9EA2C03E-C719-5C42-B6E4-6AC31E51EB16}" type="presParOf" srcId="{20EF7B3A-7D0E-C641-ADB2-EBC769481628}" destId="{5D658A56-E1D8-FB43-9AB2-DFAC48B20598}" srcOrd="2" destOrd="0" presId="urn:microsoft.com/office/officeart/2016/7/layout/LinearArrowProcessNumbered"/>
    <dgm:cxn modelId="{42A361CE-8CB8-124D-92E0-6265ACB84ECA}" type="presParOf" srcId="{9F48BD30-C218-5D46-8D14-AF384B8CA99B}" destId="{4D4917ED-90A1-8046-A629-4A4C20DAC98D}" srcOrd="5" destOrd="0" presId="urn:microsoft.com/office/officeart/2016/7/layout/LinearArrowProcessNumbered"/>
    <dgm:cxn modelId="{A5230C48-8703-9444-986B-4CDCEC4D790E}" type="presParOf" srcId="{9F48BD30-C218-5D46-8D14-AF384B8CA99B}" destId="{6524565B-2C86-4542-A845-A53B13177603}" srcOrd="6" destOrd="0" presId="urn:microsoft.com/office/officeart/2016/7/layout/LinearArrowProcessNumbered"/>
    <dgm:cxn modelId="{8FA20D18-AE19-BE40-A703-C4114EC7FE53}" type="presParOf" srcId="{6524565B-2C86-4542-A845-A53B13177603}" destId="{9023E874-CB74-2E47-B2CB-28CCF9CCCB30}" srcOrd="0" destOrd="0" presId="urn:microsoft.com/office/officeart/2016/7/layout/LinearArrowProcessNumbered"/>
    <dgm:cxn modelId="{362ECE38-7DDD-DC4C-BE50-0AE65EC67300}" type="presParOf" srcId="{6524565B-2C86-4542-A845-A53B13177603}" destId="{C02E57DE-ECD7-5B45-95AD-FF979E350431}" srcOrd="1" destOrd="0" presId="urn:microsoft.com/office/officeart/2016/7/layout/LinearArrowProcessNumbered"/>
    <dgm:cxn modelId="{04BC1479-EF72-F949-B976-ECDE90CF2228}" type="presParOf" srcId="{C02E57DE-ECD7-5B45-95AD-FF979E350431}" destId="{1CF73A10-0297-9243-AF5F-1BB600E469E9}" srcOrd="0" destOrd="0" presId="urn:microsoft.com/office/officeart/2016/7/layout/LinearArrowProcessNumbered"/>
    <dgm:cxn modelId="{EC357275-B885-E844-829E-90EB79911A86}" type="presParOf" srcId="{C02E57DE-ECD7-5B45-95AD-FF979E350431}" destId="{A35AB755-9499-954E-B722-39B03512EAD1}" srcOrd="1" destOrd="0" presId="urn:microsoft.com/office/officeart/2016/7/layout/LinearArrowProcessNumbered"/>
    <dgm:cxn modelId="{46C19BF1-A5AC-EC4B-87C2-1FE0CB0E638F}" type="presParOf" srcId="{C02E57DE-ECD7-5B45-95AD-FF979E350431}" destId="{BCCDF0E4-E6F7-C446-81F8-D164140FC0EC}" srcOrd="2" destOrd="0" presId="urn:microsoft.com/office/officeart/2016/7/layout/LinearArrowProcessNumbered"/>
    <dgm:cxn modelId="{7A4ECBB1-C830-AF4B-BBE7-C2E37027E95A}" type="presParOf" srcId="{C02E57DE-ECD7-5B45-95AD-FF979E350431}" destId="{3E0A2B85-4F9F-3241-B7C4-438683988E2E}" srcOrd="3" destOrd="0" presId="urn:microsoft.com/office/officeart/2016/7/layout/LinearArrowProcessNumbered"/>
    <dgm:cxn modelId="{59FFDD6C-B09C-874E-BC20-607210A0BF28}" type="presParOf" srcId="{6524565B-2C86-4542-A845-A53B13177603}" destId="{19FACBE2-A891-AA4B-B754-E41A15CF7B43}" srcOrd="2" destOrd="0" presId="urn:microsoft.com/office/officeart/2016/7/layout/LinearArrowProcessNumbered"/>
    <dgm:cxn modelId="{DDF71C7F-EA67-9742-82F9-C7CBE99E3709}" type="presParOf" srcId="{9F48BD30-C218-5D46-8D14-AF384B8CA99B}" destId="{50595BCD-E67F-F045-BC9A-38C5DAAAB9AB}" srcOrd="7" destOrd="0" presId="urn:microsoft.com/office/officeart/2016/7/layout/LinearArrowProcessNumbered"/>
    <dgm:cxn modelId="{4AF5432C-5A71-D144-9A06-B1CC855768B5}" type="presParOf" srcId="{9F48BD30-C218-5D46-8D14-AF384B8CA99B}" destId="{3861F0D1-4BDF-7542-94E9-AD0A8D935382}" srcOrd="8" destOrd="0" presId="urn:microsoft.com/office/officeart/2016/7/layout/LinearArrowProcessNumbered"/>
    <dgm:cxn modelId="{A18FD999-985F-7943-86E4-4DEEDD8359F9}" type="presParOf" srcId="{3861F0D1-4BDF-7542-94E9-AD0A8D935382}" destId="{6A993B39-6AF2-2C41-9D51-C361C95EFA46}" srcOrd="0" destOrd="0" presId="urn:microsoft.com/office/officeart/2016/7/layout/LinearArrowProcessNumbered"/>
    <dgm:cxn modelId="{F1651211-DEF6-6F47-ADEC-E299613DE883}" type="presParOf" srcId="{3861F0D1-4BDF-7542-94E9-AD0A8D935382}" destId="{61E80F47-AD31-3547-BAF2-2B6B8E4B965A}" srcOrd="1" destOrd="0" presId="urn:microsoft.com/office/officeart/2016/7/layout/LinearArrowProcessNumbered"/>
    <dgm:cxn modelId="{29645F42-E868-C84F-94FE-D769242705E6}" type="presParOf" srcId="{61E80F47-AD31-3547-BAF2-2B6B8E4B965A}" destId="{AD6B605D-283C-EA4A-9F86-86DC655CA713}" srcOrd="0" destOrd="0" presId="urn:microsoft.com/office/officeart/2016/7/layout/LinearArrowProcessNumbered"/>
    <dgm:cxn modelId="{82674C08-2BCA-8E48-872C-A229103EA123}" type="presParOf" srcId="{61E80F47-AD31-3547-BAF2-2B6B8E4B965A}" destId="{D22461B6-4705-D34B-8B28-C237680AA393}" srcOrd="1" destOrd="0" presId="urn:microsoft.com/office/officeart/2016/7/layout/LinearArrowProcessNumbered"/>
    <dgm:cxn modelId="{D8CEF39A-6011-4C4D-898F-9280A47D5BFC}" type="presParOf" srcId="{61E80F47-AD31-3547-BAF2-2B6B8E4B965A}" destId="{07080F03-00DC-5441-BF66-3D2271C8147C}" srcOrd="2" destOrd="0" presId="urn:microsoft.com/office/officeart/2016/7/layout/LinearArrowProcessNumbered"/>
    <dgm:cxn modelId="{ED37AE74-94CB-154D-93FB-5384112FD8DB}" type="presParOf" srcId="{61E80F47-AD31-3547-BAF2-2B6B8E4B965A}" destId="{51F99D76-C488-DF45-8559-7362AC705B4E}" srcOrd="3" destOrd="0" presId="urn:microsoft.com/office/officeart/2016/7/layout/LinearArrowProcessNumbered"/>
    <dgm:cxn modelId="{D4D8F470-AC6A-A444-BC8F-94662CE96485}" type="presParOf" srcId="{3861F0D1-4BDF-7542-94E9-AD0A8D935382}" destId="{C7134632-E859-B045-8E90-1C16CC1A8A03}" srcOrd="2" destOrd="0" presId="urn:microsoft.com/office/officeart/2016/7/layout/LinearArrowProcessNumbered"/>
    <dgm:cxn modelId="{E4361F06-EF2F-A14C-B563-C814B30F0ECF}" type="presParOf" srcId="{9F48BD30-C218-5D46-8D14-AF384B8CA99B}" destId="{81608D59-2DF9-5549-89F8-740B697843BE}" srcOrd="9" destOrd="0" presId="urn:microsoft.com/office/officeart/2016/7/layout/LinearArrowProcessNumbered"/>
    <dgm:cxn modelId="{29DD2F3A-0E3F-5B4C-8E14-F7EDA536BCCA}" type="presParOf" srcId="{9F48BD30-C218-5D46-8D14-AF384B8CA99B}" destId="{B1E72BC5-344B-FD4B-9859-0330FBC21491}" srcOrd="10" destOrd="0" presId="urn:microsoft.com/office/officeart/2016/7/layout/LinearArrowProcessNumbered"/>
    <dgm:cxn modelId="{705E3F62-E5B3-6C4A-AC68-7DE08610ED66}" type="presParOf" srcId="{B1E72BC5-344B-FD4B-9859-0330FBC21491}" destId="{930AD722-D472-9D49-9D4A-3E9AD80E5106}" srcOrd="0" destOrd="0" presId="urn:microsoft.com/office/officeart/2016/7/layout/LinearArrowProcessNumbered"/>
    <dgm:cxn modelId="{ED3AA6FB-BE0D-9E43-AB55-428D65D93252}" type="presParOf" srcId="{B1E72BC5-344B-FD4B-9859-0330FBC21491}" destId="{AAF3BB2A-A694-7F44-B01B-7F778BDAB46A}" srcOrd="1" destOrd="0" presId="urn:microsoft.com/office/officeart/2016/7/layout/LinearArrowProcessNumbered"/>
    <dgm:cxn modelId="{E577F181-D263-194B-95BC-15369C67C07C}" type="presParOf" srcId="{AAF3BB2A-A694-7F44-B01B-7F778BDAB46A}" destId="{8EA96A86-5029-C948-BDE7-8290230C888D}" srcOrd="0" destOrd="0" presId="urn:microsoft.com/office/officeart/2016/7/layout/LinearArrowProcessNumbered"/>
    <dgm:cxn modelId="{8D3BA54D-5B3D-C743-9B7D-A4544F39BF78}" type="presParOf" srcId="{AAF3BB2A-A694-7F44-B01B-7F778BDAB46A}" destId="{15554C58-1F27-9D42-BDA8-8B3355242847}" srcOrd="1" destOrd="0" presId="urn:microsoft.com/office/officeart/2016/7/layout/LinearArrowProcessNumbered"/>
    <dgm:cxn modelId="{47C854CC-CF88-8940-8ADA-0AC1394E2803}" type="presParOf" srcId="{AAF3BB2A-A694-7F44-B01B-7F778BDAB46A}" destId="{ED705766-3C94-2144-80F8-571E94FEBCF9}" srcOrd="2" destOrd="0" presId="urn:microsoft.com/office/officeart/2016/7/layout/LinearArrowProcessNumbered"/>
    <dgm:cxn modelId="{DF840CFE-8F60-A643-A673-AAD283ABCF2B}" type="presParOf" srcId="{AAF3BB2A-A694-7F44-B01B-7F778BDAB46A}" destId="{2A305D26-CF4C-4944-BF28-45652A0ECE15}" srcOrd="3" destOrd="0" presId="urn:microsoft.com/office/officeart/2016/7/layout/LinearArrowProcessNumbered"/>
    <dgm:cxn modelId="{8B538D3D-E81C-114A-853D-ED8D6F93617F}" type="presParOf" srcId="{B1E72BC5-344B-FD4B-9859-0330FBC21491}" destId="{F78BB64A-3EA8-6747-9014-2B9C4546ABC7}" srcOrd="2" destOrd="0" presId="urn:microsoft.com/office/officeart/2016/7/layout/LinearArrowProcessNumbered"/>
    <dgm:cxn modelId="{0C76655B-D8EA-8E4A-A7D3-3964C373A67C}" type="presParOf" srcId="{9F48BD30-C218-5D46-8D14-AF384B8CA99B}" destId="{C43D740C-59F1-7A48-AAAC-9588D9DD61D7}" srcOrd="11" destOrd="0" presId="urn:microsoft.com/office/officeart/2016/7/layout/LinearArrowProcessNumbered"/>
    <dgm:cxn modelId="{9AA121A0-7964-9F47-A803-ECC93B017840}" type="presParOf" srcId="{9F48BD30-C218-5D46-8D14-AF384B8CA99B}" destId="{CAFE273C-5BAD-0946-B138-9AD7199ED3D4}" srcOrd="12" destOrd="0" presId="urn:microsoft.com/office/officeart/2016/7/layout/LinearArrowProcessNumbered"/>
    <dgm:cxn modelId="{1C366180-5418-5545-B6B5-AD8DF3CA5D8A}" type="presParOf" srcId="{CAFE273C-5BAD-0946-B138-9AD7199ED3D4}" destId="{AD6EA912-0CB2-7548-AD93-53C44A6C1D19}" srcOrd="0" destOrd="0" presId="urn:microsoft.com/office/officeart/2016/7/layout/LinearArrowProcessNumbered"/>
    <dgm:cxn modelId="{C848197E-BE0B-0141-AC46-91B97F460D1C}" type="presParOf" srcId="{CAFE273C-5BAD-0946-B138-9AD7199ED3D4}" destId="{8B7D91C9-2379-E24A-9BF8-6ED269B168AC}" srcOrd="1" destOrd="0" presId="urn:microsoft.com/office/officeart/2016/7/layout/LinearArrowProcessNumbered"/>
    <dgm:cxn modelId="{BD08119A-331C-C74D-A166-C75BF843BE3E}" type="presParOf" srcId="{8B7D91C9-2379-E24A-9BF8-6ED269B168AC}" destId="{D9773FFC-ED5B-A843-A17A-96C999169580}" srcOrd="0" destOrd="0" presId="urn:microsoft.com/office/officeart/2016/7/layout/LinearArrowProcessNumbered"/>
    <dgm:cxn modelId="{3BFB5F09-7B9E-A045-8364-5F6E438DC5B7}" type="presParOf" srcId="{8B7D91C9-2379-E24A-9BF8-6ED269B168AC}" destId="{DED87A78-E4EF-E14D-B79E-6083F457D41D}" srcOrd="1" destOrd="0" presId="urn:microsoft.com/office/officeart/2016/7/layout/LinearArrowProcessNumbered"/>
    <dgm:cxn modelId="{10E20B80-731C-104F-BB45-41CFDF2B7C8A}" type="presParOf" srcId="{8B7D91C9-2379-E24A-9BF8-6ED269B168AC}" destId="{02CA37C9-1081-1D41-97DE-F2527C58F8CB}" srcOrd="2" destOrd="0" presId="urn:microsoft.com/office/officeart/2016/7/layout/LinearArrowProcessNumbered"/>
    <dgm:cxn modelId="{745F24F8-5574-AE49-9593-82F52B6D3EB3}" type="presParOf" srcId="{8B7D91C9-2379-E24A-9BF8-6ED269B168AC}" destId="{0CEC4138-5323-4544-8AEE-D6BF2B08E365}" srcOrd="3" destOrd="0" presId="urn:microsoft.com/office/officeart/2016/7/layout/LinearArrowProcessNumbered"/>
    <dgm:cxn modelId="{E787DA62-6625-484D-A219-38B5AEB461F1}" type="presParOf" srcId="{CAFE273C-5BAD-0946-B138-9AD7199ED3D4}" destId="{5C03F554-7846-B545-B006-F4C20A53DA6E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8D36F30-D9CA-4D2D-8B8E-0E7B7A9D572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59B45E5-0E24-40AD-84D0-A03529190D5C}">
      <dgm:prSet/>
      <dgm:spPr/>
      <dgm:t>
        <a:bodyPr/>
        <a:lstStyle/>
        <a:p>
          <a:r>
            <a:rPr lang="en-AE">
              <a:solidFill>
                <a:schemeClr val="accent1">
                  <a:lumMod val="75000"/>
                </a:schemeClr>
              </a:solidFill>
            </a:rPr>
            <a:t>COM request (Aug 2024) → D&amp;I as one of the cross-cutting competencies in UCPM Training Programme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2DFF1F3B-54EE-4B5E-8CCB-34EFBC5B13E8}" type="parTrans" cxnId="{FF0419B3-3BC9-46C9-A4D8-E48BF7AAB5DC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E75B0845-572C-4C24-96DA-8A58A2458087}" type="sibTrans" cxnId="{FF0419B3-3BC9-46C9-A4D8-E48BF7AAB5DC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09ADAE3B-0B61-43C6-8A14-82B89746AE4C}">
      <dgm:prSet/>
      <dgm:spPr/>
      <dgm:t>
        <a:bodyPr/>
        <a:lstStyle/>
        <a:p>
          <a:r>
            <a:rPr lang="en-AE">
              <a:solidFill>
                <a:schemeClr val="accent1">
                  <a:lumMod val="75000"/>
                </a:schemeClr>
              </a:solidFill>
            </a:rPr>
            <a:t>Enhances mission readiness, team cohesion, and trust in deployment</a:t>
          </a:r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61B8E0CF-4070-47C4-AB33-07E4A19AF241}" type="parTrans" cxnId="{709DC32B-1B85-4B48-B352-16635C5C4D1B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0901904F-0ABF-46B6-AC7B-9834F5AD4C7E}" type="sibTrans" cxnId="{709DC32B-1B85-4B48-B352-16635C5C4D1B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1B830EA7-8A59-4D18-9F4F-B004FEF3BFC6}">
      <dgm:prSet/>
      <dgm:spPr/>
      <dgm:t>
        <a:bodyPr/>
        <a:lstStyle/>
        <a:p>
          <a:r>
            <a:rPr lang="en-AE">
              <a:solidFill>
                <a:schemeClr val="accent1">
                  <a:lumMod val="75000"/>
                </a:schemeClr>
              </a:solidFill>
            </a:rPr>
            <a:t>Direct link to safety, effectiveness, and credibility in operations</a:t>
          </a:r>
          <a:r>
            <a:rPr lang="en-GB">
              <a:solidFill>
                <a:schemeClr val="accent1">
                  <a:lumMod val="75000"/>
                </a:schemeClr>
              </a:solidFill>
            </a:rPr>
            <a:t> 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8FDB1522-5EA6-4FF0-AEE8-5CFEB2E02FEE}" type="parTrans" cxnId="{161DAB5E-CDBB-4829-9A6B-F3E10B01BEA1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73716A8E-17EE-4B41-A921-CCEA83B833FD}" type="sibTrans" cxnId="{161DAB5E-CDBB-4829-9A6B-F3E10B01BEA1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EC741A54-8AFC-49E1-8416-07CE24DF018F}" type="pres">
      <dgm:prSet presAssocID="{28D36F30-D9CA-4D2D-8B8E-0E7B7A9D572B}" presName="root" presStyleCnt="0">
        <dgm:presLayoutVars>
          <dgm:dir/>
          <dgm:resizeHandles val="exact"/>
        </dgm:presLayoutVars>
      </dgm:prSet>
      <dgm:spPr/>
    </dgm:pt>
    <dgm:pt modelId="{A639895D-2CE0-4791-94FF-57E65AB9C2A0}" type="pres">
      <dgm:prSet presAssocID="{059B45E5-0E24-40AD-84D0-A03529190D5C}" presName="compNode" presStyleCnt="0"/>
      <dgm:spPr/>
    </dgm:pt>
    <dgm:pt modelId="{19801646-7737-4046-9F58-73FBEB02E455}" type="pres">
      <dgm:prSet presAssocID="{059B45E5-0E24-40AD-84D0-A03529190D5C}" presName="bgRect" presStyleLbl="bgShp" presStyleIdx="0" presStyleCnt="3"/>
      <dgm:spPr/>
    </dgm:pt>
    <dgm:pt modelId="{AEAD51D2-346A-4F10-BD5F-05D26CFAD4D1}" type="pres">
      <dgm:prSet presAssocID="{059B45E5-0E24-40AD-84D0-A03529190D5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w blade"/>
        </a:ext>
      </dgm:extLst>
    </dgm:pt>
    <dgm:pt modelId="{D0B4C73E-0629-4E6C-9380-9F1B47EE3722}" type="pres">
      <dgm:prSet presAssocID="{059B45E5-0E24-40AD-84D0-A03529190D5C}" presName="spaceRect" presStyleCnt="0"/>
      <dgm:spPr/>
    </dgm:pt>
    <dgm:pt modelId="{510513B4-6C44-4335-901F-8FCB0D38D6BB}" type="pres">
      <dgm:prSet presAssocID="{059B45E5-0E24-40AD-84D0-A03529190D5C}" presName="parTx" presStyleLbl="revTx" presStyleIdx="0" presStyleCnt="3">
        <dgm:presLayoutVars>
          <dgm:chMax val="0"/>
          <dgm:chPref val="0"/>
        </dgm:presLayoutVars>
      </dgm:prSet>
      <dgm:spPr/>
    </dgm:pt>
    <dgm:pt modelId="{1ADC3637-9581-437C-8686-429A237D494C}" type="pres">
      <dgm:prSet presAssocID="{E75B0845-572C-4C24-96DA-8A58A2458087}" presName="sibTrans" presStyleCnt="0"/>
      <dgm:spPr/>
    </dgm:pt>
    <dgm:pt modelId="{999D1DDB-C537-4053-A440-F55D0DF60CBE}" type="pres">
      <dgm:prSet presAssocID="{09ADAE3B-0B61-43C6-8A14-82B89746AE4C}" presName="compNode" presStyleCnt="0"/>
      <dgm:spPr/>
    </dgm:pt>
    <dgm:pt modelId="{73927B30-0602-4873-8A70-6F400B90B683}" type="pres">
      <dgm:prSet presAssocID="{09ADAE3B-0B61-43C6-8A14-82B89746AE4C}" presName="bgRect" presStyleLbl="bgShp" presStyleIdx="1" presStyleCnt="3"/>
      <dgm:spPr/>
    </dgm:pt>
    <dgm:pt modelId="{5964A7F8-1D11-4263-B2AF-B3EA3E374E6A}" type="pres">
      <dgm:prSet presAssocID="{09ADAE3B-0B61-43C6-8A14-82B89746AE4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9836675B-4E11-49EF-8945-3EB268F3941A}" type="pres">
      <dgm:prSet presAssocID="{09ADAE3B-0B61-43C6-8A14-82B89746AE4C}" presName="spaceRect" presStyleCnt="0"/>
      <dgm:spPr/>
    </dgm:pt>
    <dgm:pt modelId="{1677E7E6-4888-46B8-B8AF-E15440EF3120}" type="pres">
      <dgm:prSet presAssocID="{09ADAE3B-0B61-43C6-8A14-82B89746AE4C}" presName="parTx" presStyleLbl="revTx" presStyleIdx="1" presStyleCnt="3">
        <dgm:presLayoutVars>
          <dgm:chMax val="0"/>
          <dgm:chPref val="0"/>
        </dgm:presLayoutVars>
      </dgm:prSet>
      <dgm:spPr/>
    </dgm:pt>
    <dgm:pt modelId="{42B4D296-30DD-4C82-9EA6-8728BC36095C}" type="pres">
      <dgm:prSet presAssocID="{0901904F-0ABF-46B6-AC7B-9834F5AD4C7E}" presName="sibTrans" presStyleCnt="0"/>
      <dgm:spPr/>
    </dgm:pt>
    <dgm:pt modelId="{FB8E1B31-6D63-43B8-B49A-98380530E7F1}" type="pres">
      <dgm:prSet presAssocID="{1B830EA7-8A59-4D18-9F4F-B004FEF3BFC6}" presName="compNode" presStyleCnt="0"/>
      <dgm:spPr/>
    </dgm:pt>
    <dgm:pt modelId="{DEB1E3DD-C22D-4956-AC71-D96A2E7534DA}" type="pres">
      <dgm:prSet presAssocID="{1B830EA7-8A59-4D18-9F4F-B004FEF3BFC6}" presName="bgRect" presStyleLbl="bgShp" presStyleIdx="2" presStyleCnt="3"/>
      <dgm:spPr/>
    </dgm:pt>
    <dgm:pt modelId="{2FC86AA8-82F8-4196-A6D1-D705395037F6}" type="pres">
      <dgm:prSet presAssocID="{1B830EA7-8A59-4D18-9F4F-B004FEF3BFC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llegamento"/>
        </a:ext>
      </dgm:extLst>
    </dgm:pt>
    <dgm:pt modelId="{12C26805-3371-470C-8998-0B18C78E0AE5}" type="pres">
      <dgm:prSet presAssocID="{1B830EA7-8A59-4D18-9F4F-B004FEF3BFC6}" presName="spaceRect" presStyleCnt="0"/>
      <dgm:spPr/>
    </dgm:pt>
    <dgm:pt modelId="{9AA65252-83FC-475A-B308-006F8447A674}" type="pres">
      <dgm:prSet presAssocID="{1B830EA7-8A59-4D18-9F4F-B004FEF3BFC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09DC32B-1B85-4B48-B352-16635C5C4D1B}" srcId="{28D36F30-D9CA-4D2D-8B8E-0E7B7A9D572B}" destId="{09ADAE3B-0B61-43C6-8A14-82B89746AE4C}" srcOrd="1" destOrd="0" parTransId="{61B8E0CF-4070-47C4-AB33-07E4A19AF241}" sibTransId="{0901904F-0ABF-46B6-AC7B-9834F5AD4C7E}"/>
    <dgm:cxn modelId="{161DAB5E-CDBB-4829-9A6B-F3E10B01BEA1}" srcId="{28D36F30-D9CA-4D2D-8B8E-0E7B7A9D572B}" destId="{1B830EA7-8A59-4D18-9F4F-B004FEF3BFC6}" srcOrd="2" destOrd="0" parTransId="{8FDB1522-5EA6-4FF0-AEE8-5CFEB2E02FEE}" sibTransId="{73716A8E-17EE-4B41-A921-CCEA83B833FD}"/>
    <dgm:cxn modelId="{98F0D558-9569-4FD7-9FF4-BFFE1BCD11C0}" type="presOf" srcId="{1B830EA7-8A59-4D18-9F4F-B004FEF3BFC6}" destId="{9AA65252-83FC-475A-B308-006F8447A674}" srcOrd="0" destOrd="0" presId="urn:microsoft.com/office/officeart/2018/2/layout/IconVerticalSolidList"/>
    <dgm:cxn modelId="{9D1A7386-0211-4FC4-977B-4B9812972A0F}" type="presOf" srcId="{059B45E5-0E24-40AD-84D0-A03529190D5C}" destId="{510513B4-6C44-4335-901F-8FCB0D38D6BB}" srcOrd="0" destOrd="0" presId="urn:microsoft.com/office/officeart/2018/2/layout/IconVerticalSolidList"/>
    <dgm:cxn modelId="{752145A2-13F7-4A1D-B83D-D7268994D49A}" type="presOf" srcId="{28D36F30-D9CA-4D2D-8B8E-0E7B7A9D572B}" destId="{EC741A54-8AFC-49E1-8416-07CE24DF018F}" srcOrd="0" destOrd="0" presId="urn:microsoft.com/office/officeart/2018/2/layout/IconVerticalSolidList"/>
    <dgm:cxn modelId="{FF0419B3-3BC9-46C9-A4D8-E48BF7AAB5DC}" srcId="{28D36F30-D9CA-4D2D-8B8E-0E7B7A9D572B}" destId="{059B45E5-0E24-40AD-84D0-A03529190D5C}" srcOrd="0" destOrd="0" parTransId="{2DFF1F3B-54EE-4B5E-8CCB-34EFBC5B13E8}" sibTransId="{E75B0845-572C-4C24-96DA-8A58A2458087}"/>
    <dgm:cxn modelId="{A53D22F6-67A3-45F7-9724-06A04574C6C2}" type="presOf" srcId="{09ADAE3B-0B61-43C6-8A14-82B89746AE4C}" destId="{1677E7E6-4888-46B8-B8AF-E15440EF3120}" srcOrd="0" destOrd="0" presId="urn:microsoft.com/office/officeart/2018/2/layout/IconVerticalSolidList"/>
    <dgm:cxn modelId="{627C84C9-E300-43A4-A421-848861971BDA}" type="presParOf" srcId="{EC741A54-8AFC-49E1-8416-07CE24DF018F}" destId="{A639895D-2CE0-4791-94FF-57E65AB9C2A0}" srcOrd="0" destOrd="0" presId="urn:microsoft.com/office/officeart/2018/2/layout/IconVerticalSolidList"/>
    <dgm:cxn modelId="{D57EA9F6-08D9-4196-9007-EFD99CD39AA5}" type="presParOf" srcId="{A639895D-2CE0-4791-94FF-57E65AB9C2A0}" destId="{19801646-7737-4046-9F58-73FBEB02E455}" srcOrd="0" destOrd="0" presId="urn:microsoft.com/office/officeart/2018/2/layout/IconVerticalSolidList"/>
    <dgm:cxn modelId="{0269818E-E5B1-4A35-BF00-FB3B8615944F}" type="presParOf" srcId="{A639895D-2CE0-4791-94FF-57E65AB9C2A0}" destId="{AEAD51D2-346A-4F10-BD5F-05D26CFAD4D1}" srcOrd="1" destOrd="0" presId="urn:microsoft.com/office/officeart/2018/2/layout/IconVerticalSolidList"/>
    <dgm:cxn modelId="{3B1AB433-E025-4FD8-A0A2-4A1D2AACA920}" type="presParOf" srcId="{A639895D-2CE0-4791-94FF-57E65AB9C2A0}" destId="{D0B4C73E-0629-4E6C-9380-9F1B47EE3722}" srcOrd="2" destOrd="0" presId="urn:microsoft.com/office/officeart/2018/2/layout/IconVerticalSolidList"/>
    <dgm:cxn modelId="{CE3BF806-106E-4F71-B4AF-CD7E5B43B550}" type="presParOf" srcId="{A639895D-2CE0-4791-94FF-57E65AB9C2A0}" destId="{510513B4-6C44-4335-901F-8FCB0D38D6BB}" srcOrd="3" destOrd="0" presId="urn:microsoft.com/office/officeart/2018/2/layout/IconVerticalSolidList"/>
    <dgm:cxn modelId="{6380B6F4-0E96-409A-BB18-17919B86DBAB}" type="presParOf" srcId="{EC741A54-8AFC-49E1-8416-07CE24DF018F}" destId="{1ADC3637-9581-437C-8686-429A237D494C}" srcOrd="1" destOrd="0" presId="urn:microsoft.com/office/officeart/2018/2/layout/IconVerticalSolidList"/>
    <dgm:cxn modelId="{47FB3654-59D9-43DA-AF90-46AB759FC3D6}" type="presParOf" srcId="{EC741A54-8AFC-49E1-8416-07CE24DF018F}" destId="{999D1DDB-C537-4053-A440-F55D0DF60CBE}" srcOrd="2" destOrd="0" presId="urn:microsoft.com/office/officeart/2018/2/layout/IconVerticalSolidList"/>
    <dgm:cxn modelId="{4EBDAA4F-DC4E-44A6-8822-6D7C37CE2B19}" type="presParOf" srcId="{999D1DDB-C537-4053-A440-F55D0DF60CBE}" destId="{73927B30-0602-4873-8A70-6F400B90B683}" srcOrd="0" destOrd="0" presId="urn:microsoft.com/office/officeart/2018/2/layout/IconVerticalSolidList"/>
    <dgm:cxn modelId="{241868E2-8D85-4352-B134-84FD800375C3}" type="presParOf" srcId="{999D1DDB-C537-4053-A440-F55D0DF60CBE}" destId="{5964A7F8-1D11-4263-B2AF-B3EA3E374E6A}" srcOrd="1" destOrd="0" presId="urn:microsoft.com/office/officeart/2018/2/layout/IconVerticalSolidList"/>
    <dgm:cxn modelId="{4F7D71C8-567B-4253-88E5-E285CB27992C}" type="presParOf" srcId="{999D1DDB-C537-4053-A440-F55D0DF60CBE}" destId="{9836675B-4E11-49EF-8945-3EB268F3941A}" srcOrd="2" destOrd="0" presId="urn:microsoft.com/office/officeart/2018/2/layout/IconVerticalSolidList"/>
    <dgm:cxn modelId="{2257CEDF-93D6-4C9A-A31F-3045EB2E86A4}" type="presParOf" srcId="{999D1DDB-C537-4053-A440-F55D0DF60CBE}" destId="{1677E7E6-4888-46B8-B8AF-E15440EF3120}" srcOrd="3" destOrd="0" presId="urn:microsoft.com/office/officeart/2018/2/layout/IconVerticalSolidList"/>
    <dgm:cxn modelId="{C4D3358D-A4BD-4360-BAA8-B2A5714D8994}" type="presParOf" srcId="{EC741A54-8AFC-49E1-8416-07CE24DF018F}" destId="{42B4D296-30DD-4C82-9EA6-8728BC36095C}" srcOrd="3" destOrd="0" presId="urn:microsoft.com/office/officeart/2018/2/layout/IconVerticalSolidList"/>
    <dgm:cxn modelId="{E642A5BA-CFE4-4BD2-8034-39D17607BA84}" type="presParOf" srcId="{EC741A54-8AFC-49E1-8416-07CE24DF018F}" destId="{FB8E1B31-6D63-43B8-B49A-98380530E7F1}" srcOrd="4" destOrd="0" presId="urn:microsoft.com/office/officeart/2018/2/layout/IconVerticalSolidList"/>
    <dgm:cxn modelId="{AC698B11-E43A-4C24-89DA-FA8DEC5066AD}" type="presParOf" srcId="{FB8E1B31-6D63-43B8-B49A-98380530E7F1}" destId="{DEB1E3DD-C22D-4956-AC71-D96A2E7534DA}" srcOrd="0" destOrd="0" presId="urn:microsoft.com/office/officeart/2018/2/layout/IconVerticalSolidList"/>
    <dgm:cxn modelId="{63F41225-E6CD-47C5-B53E-7A4425F857A0}" type="presParOf" srcId="{FB8E1B31-6D63-43B8-B49A-98380530E7F1}" destId="{2FC86AA8-82F8-4196-A6D1-D705395037F6}" srcOrd="1" destOrd="0" presId="urn:microsoft.com/office/officeart/2018/2/layout/IconVerticalSolidList"/>
    <dgm:cxn modelId="{8D4DD8B8-D217-4499-B158-7D50D777FF90}" type="presParOf" srcId="{FB8E1B31-6D63-43B8-B49A-98380530E7F1}" destId="{12C26805-3371-470C-8998-0B18C78E0AE5}" srcOrd="2" destOrd="0" presId="urn:microsoft.com/office/officeart/2018/2/layout/IconVerticalSolidList"/>
    <dgm:cxn modelId="{C41D4521-DA11-4FEC-9683-2DADC5254F25}" type="presParOf" srcId="{FB8E1B31-6D63-43B8-B49A-98380530E7F1}" destId="{9AA65252-83FC-475A-B308-006F8447A67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F07A26-3D53-4BB8-B947-6FFD322F0B1F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F85E00B-3588-492B-947A-03BAD037B91B}">
      <dgm:prSet/>
      <dgm:spPr/>
      <dgm:t>
        <a:bodyPr/>
        <a:lstStyle/>
        <a:p>
          <a:r>
            <a:rPr lang="en-AE"/>
            <a:t>Concept Note &amp; Framework aligned with COM D&amp;I definitions (Nov24)</a:t>
          </a:r>
          <a:endParaRPr lang="en-US" dirty="0"/>
        </a:p>
      </dgm:t>
    </dgm:pt>
    <dgm:pt modelId="{6840E0F6-103C-4EFA-A0EC-E02697227D90}" type="parTrans" cxnId="{C0A8E42A-FE7E-4383-8B89-D0A71644390C}">
      <dgm:prSet/>
      <dgm:spPr/>
      <dgm:t>
        <a:bodyPr/>
        <a:lstStyle/>
        <a:p>
          <a:endParaRPr lang="en-US"/>
        </a:p>
      </dgm:t>
    </dgm:pt>
    <dgm:pt modelId="{DF2A5082-FAAE-4484-A9A5-67D6FC843C18}" type="sibTrans" cxnId="{C0A8E42A-FE7E-4383-8B89-D0A71644390C}">
      <dgm:prSet/>
      <dgm:spPr/>
      <dgm:t>
        <a:bodyPr/>
        <a:lstStyle/>
        <a:p>
          <a:endParaRPr lang="en-US"/>
        </a:p>
      </dgm:t>
    </dgm:pt>
    <dgm:pt modelId="{93AC0636-1771-4871-AE19-4BF4FB72FB15}">
      <dgm:prSet/>
      <dgm:spPr/>
      <dgm:t>
        <a:bodyPr/>
        <a:lstStyle/>
        <a:p>
          <a:r>
            <a:rPr lang="en-AE"/>
            <a:t>Course Directors + TFPs review → D&amp;I integrated into all deployable courses</a:t>
          </a:r>
          <a:endParaRPr lang="en-US"/>
        </a:p>
      </dgm:t>
    </dgm:pt>
    <dgm:pt modelId="{412F4A67-04FA-4F68-868A-3D042ABE58F5}" type="parTrans" cxnId="{7ECF9309-EF4A-4113-B745-807F618D2869}">
      <dgm:prSet/>
      <dgm:spPr/>
      <dgm:t>
        <a:bodyPr/>
        <a:lstStyle/>
        <a:p>
          <a:endParaRPr lang="en-US"/>
        </a:p>
      </dgm:t>
    </dgm:pt>
    <dgm:pt modelId="{14A20D4E-3EC5-4A0E-95D5-06FBEE775067}" type="sibTrans" cxnId="{7ECF9309-EF4A-4113-B745-807F618D2869}">
      <dgm:prSet/>
      <dgm:spPr/>
      <dgm:t>
        <a:bodyPr/>
        <a:lstStyle/>
        <a:p>
          <a:endParaRPr lang="en-US"/>
        </a:p>
      </dgm:t>
    </dgm:pt>
    <dgm:pt modelId="{F8A79F72-8637-4B20-AB05-1CE79308F497}">
      <dgm:prSet/>
      <dgm:spPr/>
      <dgm:t>
        <a:bodyPr/>
        <a:lstStyle/>
        <a:p>
          <a:r>
            <a:rPr lang="en-AE"/>
            <a:t>Common D&amp;I Thread identified across the UCPM TP</a:t>
          </a:r>
          <a:endParaRPr lang="en-US"/>
        </a:p>
      </dgm:t>
    </dgm:pt>
    <dgm:pt modelId="{84E14320-0575-4AA9-914A-E86CFA54C942}" type="parTrans" cxnId="{32F623E4-83D0-4D95-98AA-51926D5391C5}">
      <dgm:prSet/>
      <dgm:spPr/>
      <dgm:t>
        <a:bodyPr/>
        <a:lstStyle/>
        <a:p>
          <a:endParaRPr lang="en-US"/>
        </a:p>
      </dgm:t>
    </dgm:pt>
    <dgm:pt modelId="{98EC5D54-F7D6-4281-B0EF-0A2B8DF006CD}" type="sibTrans" cxnId="{32F623E4-83D0-4D95-98AA-51926D5391C5}">
      <dgm:prSet/>
      <dgm:spPr/>
      <dgm:t>
        <a:bodyPr/>
        <a:lstStyle/>
        <a:p>
          <a:endParaRPr lang="en-US"/>
        </a:p>
      </dgm:t>
    </dgm:pt>
    <dgm:pt modelId="{79CE61ED-5E6A-4D0A-9CF0-B7EB00C87F0F}">
      <dgm:prSet/>
      <dgm:spPr/>
      <dgm:t>
        <a:bodyPr/>
        <a:lstStyle/>
        <a:p>
          <a:r>
            <a:rPr lang="en-AE"/>
            <a:t>Practical integration piloted since Jan 2025 (SIMEX, team building, tasks)</a:t>
          </a:r>
          <a:endParaRPr lang="en-US"/>
        </a:p>
      </dgm:t>
    </dgm:pt>
    <dgm:pt modelId="{3BC83CAB-7DCB-4B65-B663-84A4B1802394}" type="parTrans" cxnId="{D9638F14-BABD-4322-A341-82D7BFBEEFDC}">
      <dgm:prSet/>
      <dgm:spPr/>
      <dgm:t>
        <a:bodyPr/>
        <a:lstStyle/>
        <a:p>
          <a:endParaRPr lang="en-US"/>
        </a:p>
      </dgm:t>
    </dgm:pt>
    <dgm:pt modelId="{2736A1CD-2CFE-4EF0-A982-38FC16C1F33D}" type="sibTrans" cxnId="{D9638F14-BABD-4322-A341-82D7BFBEEFDC}">
      <dgm:prSet/>
      <dgm:spPr/>
      <dgm:t>
        <a:bodyPr/>
        <a:lstStyle/>
        <a:p>
          <a:endParaRPr lang="en-US"/>
        </a:p>
      </dgm:t>
    </dgm:pt>
    <dgm:pt modelId="{1629CBEB-6949-4AD4-B237-D707E3C13E77}">
      <dgm:prSet/>
      <dgm:spPr/>
      <dgm:t>
        <a:bodyPr/>
        <a:lstStyle/>
        <a:p>
          <a:r>
            <a:rPr lang="en-AE"/>
            <a:t>COM feedback received (Sep 2025) – positive direction</a:t>
          </a:r>
          <a:endParaRPr lang="en-US"/>
        </a:p>
      </dgm:t>
    </dgm:pt>
    <dgm:pt modelId="{2899E8CF-97C7-458F-B68E-07AD4B009C71}" type="parTrans" cxnId="{FFCE2979-AD72-4024-BDAE-930F98552682}">
      <dgm:prSet/>
      <dgm:spPr/>
      <dgm:t>
        <a:bodyPr/>
        <a:lstStyle/>
        <a:p>
          <a:endParaRPr lang="en-US"/>
        </a:p>
      </dgm:t>
    </dgm:pt>
    <dgm:pt modelId="{97D1077A-A842-4A70-8728-D47F7012958C}" type="sibTrans" cxnId="{FFCE2979-AD72-4024-BDAE-930F98552682}">
      <dgm:prSet/>
      <dgm:spPr/>
      <dgm:t>
        <a:bodyPr/>
        <a:lstStyle/>
        <a:p>
          <a:endParaRPr lang="en-US"/>
        </a:p>
      </dgm:t>
    </dgm:pt>
    <dgm:pt modelId="{C9BCFC6D-4429-B949-9CA2-F1E3B9C3AAF9}" type="pres">
      <dgm:prSet presAssocID="{A3F07A26-3D53-4BB8-B947-6FFD322F0B1F}" presName="outerComposite" presStyleCnt="0">
        <dgm:presLayoutVars>
          <dgm:chMax val="5"/>
          <dgm:dir/>
          <dgm:resizeHandles val="exact"/>
        </dgm:presLayoutVars>
      </dgm:prSet>
      <dgm:spPr/>
    </dgm:pt>
    <dgm:pt modelId="{14610FDC-9155-7E43-A39A-6CE67073CB55}" type="pres">
      <dgm:prSet presAssocID="{A3F07A26-3D53-4BB8-B947-6FFD322F0B1F}" presName="dummyMaxCanvas" presStyleCnt="0">
        <dgm:presLayoutVars/>
      </dgm:prSet>
      <dgm:spPr/>
    </dgm:pt>
    <dgm:pt modelId="{293144C2-11EC-D249-875A-05F2ACC6C437}" type="pres">
      <dgm:prSet presAssocID="{A3F07A26-3D53-4BB8-B947-6FFD322F0B1F}" presName="FiveNodes_1" presStyleLbl="node1" presStyleIdx="0" presStyleCnt="5">
        <dgm:presLayoutVars>
          <dgm:bulletEnabled val="1"/>
        </dgm:presLayoutVars>
      </dgm:prSet>
      <dgm:spPr/>
    </dgm:pt>
    <dgm:pt modelId="{4F7E4F94-4E90-8C42-AC18-323E5A238D5B}" type="pres">
      <dgm:prSet presAssocID="{A3F07A26-3D53-4BB8-B947-6FFD322F0B1F}" presName="FiveNodes_2" presStyleLbl="node1" presStyleIdx="1" presStyleCnt="5">
        <dgm:presLayoutVars>
          <dgm:bulletEnabled val="1"/>
        </dgm:presLayoutVars>
      </dgm:prSet>
      <dgm:spPr/>
    </dgm:pt>
    <dgm:pt modelId="{AE4145C1-1AE7-AB48-BABC-FC0F246A8708}" type="pres">
      <dgm:prSet presAssocID="{A3F07A26-3D53-4BB8-B947-6FFD322F0B1F}" presName="FiveNodes_3" presStyleLbl="node1" presStyleIdx="2" presStyleCnt="5">
        <dgm:presLayoutVars>
          <dgm:bulletEnabled val="1"/>
        </dgm:presLayoutVars>
      </dgm:prSet>
      <dgm:spPr/>
    </dgm:pt>
    <dgm:pt modelId="{957824BA-5E76-B44A-8E37-E2E281129267}" type="pres">
      <dgm:prSet presAssocID="{A3F07A26-3D53-4BB8-B947-6FFD322F0B1F}" presName="FiveNodes_4" presStyleLbl="node1" presStyleIdx="3" presStyleCnt="5">
        <dgm:presLayoutVars>
          <dgm:bulletEnabled val="1"/>
        </dgm:presLayoutVars>
      </dgm:prSet>
      <dgm:spPr/>
    </dgm:pt>
    <dgm:pt modelId="{AD728F7F-2D3E-FF4A-9693-2307C3502A51}" type="pres">
      <dgm:prSet presAssocID="{A3F07A26-3D53-4BB8-B947-6FFD322F0B1F}" presName="FiveNodes_5" presStyleLbl="node1" presStyleIdx="4" presStyleCnt="5">
        <dgm:presLayoutVars>
          <dgm:bulletEnabled val="1"/>
        </dgm:presLayoutVars>
      </dgm:prSet>
      <dgm:spPr/>
    </dgm:pt>
    <dgm:pt modelId="{01F5DF57-4F91-5A40-8A10-3601E2B07CCA}" type="pres">
      <dgm:prSet presAssocID="{A3F07A26-3D53-4BB8-B947-6FFD322F0B1F}" presName="FiveConn_1-2" presStyleLbl="fgAccFollowNode1" presStyleIdx="0" presStyleCnt="4">
        <dgm:presLayoutVars>
          <dgm:bulletEnabled val="1"/>
        </dgm:presLayoutVars>
      </dgm:prSet>
      <dgm:spPr/>
    </dgm:pt>
    <dgm:pt modelId="{A23D793A-E2F9-AE48-B95F-85D5ABC1C60D}" type="pres">
      <dgm:prSet presAssocID="{A3F07A26-3D53-4BB8-B947-6FFD322F0B1F}" presName="FiveConn_2-3" presStyleLbl="fgAccFollowNode1" presStyleIdx="1" presStyleCnt="4">
        <dgm:presLayoutVars>
          <dgm:bulletEnabled val="1"/>
        </dgm:presLayoutVars>
      </dgm:prSet>
      <dgm:spPr/>
    </dgm:pt>
    <dgm:pt modelId="{415A2C66-C362-6047-A38E-BC5D4259936C}" type="pres">
      <dgm:prSet presAssocID="{A3F07A26-3D53-4BB8-B947-6FFD322F0B1F}" presName="FiveConn_3-4" presStyleLbl="fgAccFollowNode1" presStyleIdx="2" presStyleCnt="4">
        <dgm:presLayoutVars>
          <dgm:bulletEnabled val="1"/>
        </dgm:presLayoutVars>
      </dgm:prSet>
      <dgm:spPr/>
    </dgm:pt>
    <dgm:pt modelId="{1551656D-302F-0243-ACB5-FBF809948DC5}" type="pres">
      <dgm:prSet presAssocID="{A3F07A26-3D53-4BB8-B947-6FFD322F0B1F}" presName="FiveConn_4-5" presStyleLbl="fgAccFollowNode1" presStyleIdx="3" presStyleCnt="4">
        <dgm:presLayoutVars>
          <dgm:bulletEnabled val="1"/>
        </dgm:presLayoutVars>
      </dgm:prSet>
      <dgm:spPr/>
    </dgm:pt>
    <dgm:pt modelId="{F2B69C94-7CC7-A248-84AF-CDE753D48D9C}" type="pres">
      <dgm:prSet presAssocID="{A3F07A26-3D53-4BB8-B947-6FFD322F0B1F}" presName="FiveNodes_1_text" presStyleLbl="node1" presStyleIdx="4" presStyleCnt="5">
        <dgm:presLayoutVars>
          <dgm:bulletEnabled val="1"/>
        </dgm:presLayoutVars>
      </dgm:prSet>
      <dgm:spPr/>
    </dgm:pt>
    <dgm:pt modelId="{D5DB51A3-9D64-A84D-B000-FFFACA8A7D9E}" type="pres">
      <dgm:prSet presAssocID="{A3F07A26-3D53-4BB8-B947-6FFD322F0B1F}" presName="FiveNodes_2_text" presStyleLbl="node1" presStyleIdx="4" presStyleCnt="5">
        <dgm:presLayoutVars>
          <dgm:bulletEnabled val="1"/>
        </dgm:presLayoutVars>
      </dgm:prSet>
      <dgm:spPr/>
    </dgm:pt>
    <dgm:pt modelId="{CAEC0BED-DD34-744B-AB9D-F2D886BF5A47}" type="pres">
      <dgm:prSet presAssocID="{A3F07A26-3D53-4BB8-B947-6FFD322F0B1F}" presName="FiveNodes_3_text" presStyleLbl="node1" presStyleIdx="4" presStyleCnt="5">
        <dgm:presLayoutVars>
          <dgm:bulletEnabled val="1"/>
        </dgm:presLayoutVars>
      </dgm:prSet>
      <dgm:spPr/>
    </dgm:pt>
    <dgm:pt modelId="{D881FBA3-4A8D-A74C-A6D9-5077799DD4D3}" type="pres">
      <dgm:prSet presAssocID="{A3F07A26-3D53-4BB8-B947-6FFD322F0B1F}" presName="FiveNodes_4_text" presStyleLbl="node1" presStyleIdx="4" presStyleCnt="5">
        <dgm:presLayoutVars>
          <dgm:bulletEnabled val="1"/>
        </dgm:presLayoutVars>
      </dgm:prSet>
      <dgm:spPr/>
    </dgm:pt>
    <dgm:pt modelId="{185C398A-C9E4-F94B-BCFB-927ED72950D0}" type="pres">
      <dgm:prSet presAssocID="{A3F07A26-3D53-4BB8-B947-6FFD322F0B1F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ECF9309-EF4A-4113-B745-807F618D2869}" srcId="{A3F07A26-3D53-4BB8-B947-6FFD322F0B1F}" destId="{93AC0636-1771-4871-AE19-4BF4FB72FB15}" srcOrd="1" destOrd="0" parTransId="{412F4A67-04FA-4F68-868A-3D042ABE58F5}" sibTransId="{14A20D4E-3EC5-4A0E-95D5-06FBEE775067}"/>
    <dgm:cxn modelId="{CA7EC00F-250E-F641-9150-D15C18933521}" type="presOf" srcId="{A3F07A26-3D53-4BB8-B947-6FFD322F0B1F}" destId="{C9BCFC6D-4429-B949-9CA2-F1E3B9C3AAF9}" srcOrd="0" destOrd="0" presId="urn:microsoft.com/office/officeart/2005/8/layout/vProcess5"/>
    <dgm:cxn modelId="{D9638F14-BABD-4322-A341-82D7BFBEEFDC}" srcId="{A3F07A26-3D53-4BB8-B947-6FFD322F0B1F}" destId="{79CE61ED-5E6A-4D0A-9CF0-B7EB00C87F0F}" srcOrd="3" destOrd="0" parTransId="{3BC83CAB-7DCB-4B65-B663-84A4B1802394}" sibTransId="{2736A1CD-2CFE-4EF0-A982-38FC16C1F33D}"/>
    <dgm:cxn modelId="{09AAF51F-EC73-8D43-A596-1E7651147947}" type="presOf" srcId="{98EC5D54-F7D6-4281-B0EF-0A2B8DF006CD}" destId="{415A2C66-C362-6047-A38E-BC5D4259936C}" srcOrd="0" destOrd="0" presId="urn:microsoft.com/office/officeart/2005/8/layout/vProcess5"/>
    <dgm:cxn modelId="{C0A8E42A-FE7E-4383-8B89-D0A71644390C}" srcId="{A3F07A26-3D53-4BB8-B947-6FFD322F0B1F}" destId="{0F85E00B-3588-492B-947A-03BAD037B91B}" srcOrd="0" destOrd="0" parTransId="{6840E0F6-103C-4EFA-A0EC-E02697227D90}" sibTransId="{DF2A5082-FAAE-4484-A9A5-67D6FC843C18}"/>
    <dgm:cxn modelId="{F296643E-6A63-9B40-AFC4-D04AC835C27E}" type="presOf" srcId="{F8A79F72-8637-4B20-AB05-1CE79308F497}" destId="{CAEC0BED-DD34-744B-AB9D-F2D886BF5A47}" srcOrd="1" destOrd="0" presId="urn:microsoft.com/office/officeart/2005/8/layout/vProcess5"/>
    <dgm:cxn modelId="{52B83A41-7666-1749-BAC0-71A7DCC92BD1}" type="presOf" srcId="{93AC0636-1771-4871-AE19-4BF4FB72FB15}" destId="{D5DB51A3-9D64-A84D-B000-FFFACA8A7D9E}" srcOrd="1" destOrd="0" presId="urn:microsoft.com/office/officeart/2005/8/layout/vProcess5"/>
    <dgm:cxn modelId="{D3A18E6C-8430-DB43-8BE0-51F23EE05C5E}" type="presOf" srcId="{93AC0636-1771-4871-AE19-4BF4FB72FB15}" destId="{4F7E4F94-4E90-8C42-AC18-323E5A238D5B}" srcOrd="0" destOrd="0" presId="urn:microsoft.com/office/officeart/2005/8/layout/vProcess5"/>
    <dgm:cxn modelId="{54BEA550-E86F-4B45-9C0D-E61E0C303568}" type="presOf" srcId="{0F85E00B-3588-492B-947A-03BAD037B91B}" destId="{F2B69C94-7CC7-A248-84AF-CDE753D48D9C}" srcOrd="1" destOrd="0" presId="urn:microsoft.com/office/officeart/2005/8/layout/vProcess5"/>
    <dgm:cxn modelId="{FFCE2979-AD72-4024-BDAE-930F98552682}" srcId="{A3F07A26-3D53-4BB8-B947-6FFD322F0B1F}" destId="{1629CBEB-6949-4AD4-B237-D707E3C13E77}" srcOrd="4" destOrd="0" parTransId="{2899E8CF-97C7-458F-B68E-07AD4B009C71}" sibTransId="{97D1077A-A842-4A70-8728-D47F7012958C}"/>
    <dgm:cxn modelId="{5DCCD459-42C0-DE42-9E51-3DEBD1253ED6}" type="presOf" srcId="{1629CBEB-6949-4AD4-B237-D707E3C13E77}" destId="{AD728F7F-2D3E-FF4A-9693-2307C3502A51}" srcOrd="0" destOrd="0" presId="urn:microsoft.com/office/officeart/2005/8/layout/vProcess5"/>
    <dgm:cxn modelId="{88378D8D-F80D-624A-A1D2-EACDBEF7EFBB}" type="presOf" srcId="{1629CBEB-6949-4AD4-B237-D707E3C13E77}" destId="{185C398A-C9E4-F94B-BCFB-927ED72950D0}" srcOrd="1" destOrd="0" presId="urn:microsoft.com/office/officeart/2005/8/layout/vProcess5"/>
    <dgm:cxn modelId="{EBC0FB92-3674-E742-AE00-BD3961C9D851}" type="presOf" srcId="{0F85E00B-3588-492B-947A-03BAD037B91B}" destId="{293144C2-11EC-D249-875A-05F2ACC6C437}" srcOrd="0" destOrd="0" presId="urn:microsoft.com/office/officeart/2005/8/layout/vProcess5"/>
    <dgm:cxn modelId="{18CC1E9A-0DB0-3D4B-8F30-2BE517EC62F6}" type="presOf" srcId="{DF2A5082-FAAE-4484-A9A5-67D6FC843C18}" destId="{01F5DF57-4F91-5A40-8A10-3601E2B07CCA}" srcOrd="0" destOrd="0" presId="urn:microsoft.com/office/officeart/2005/8/layout/vProcess5"/>
    <dgm:cxn modelId="{6E4711BA-F3F6-DE4E-BA76-BF011B4B4387}" type="presOf" srcId="{14A20D4E-3EC5-4A0E-95D5-06FBEE775067}" destId="{A23D793A-E2F9-AE48-B95F-85D5ABC1C60D}" srcOrd="0" destOrd="0" presId="urn:microsoft.com/office/officeart/2005/8/layout/vProcess5"/>
    <dgm:cxn modelId="{AAA20FBF-2185-414D-B8BA-7DE893DD97A3}" type="presOf" srcId="{79CE61ED-5E6A-4D0A-9CF0-B7EB00C87F0F}" destId="{D881FBA3-4A8D-A74C-A6D9-5077799DD4D3}" srcOrd="1" destOrd="0" presId="urn:microsoft.com/office/officeart/2005/8/layout/vProcess5"/>
    <dgm:cxn modelId="{32F623E4-83D0-4D95-98AA-51926D5391C5}" srcId="{A3F07A26-3D53-4BB8-B947-6FFD322F0B1F}" destId="{F8A79F72-8637-4B20-AB05-1CE79308F497}" srcOrd="2" destOrd="0" parTransId="{84E14320-0575-4AA9-914A-E86CFA54C942}" sibTransId="{98EC5D54-F7D6-4281-B0EF-0A2B8DF006CD}"/>
    <dgm:cxn modelId="{09FE6AEF-6C60-0141-BC84-DE5B7530AA9A}" type="presOf" srcId="{F8A79F72-8637-4B20-AB05-1CE79308F497}" destId="{AE4145C1-1AE7-AB48-BABC-FC0F246A8708}" srcOrd="0" destOrd="0" presId="urn:microsoft.com/office/officeart/2005/8/layout/vProcess5"/>
    <dgm:cxn modelId="{8C2591FA-CCD9-3E42-A0B3-340F3BF04402}" type="presOf" srcId="{79CE61ED-5E6A-4D0A-9CF0-B7EB00C87F0F}" destId="{957824BA-5E76-B44A-8E37-E2E281129267}" srcOrd="0" destOrd="0" presId="urn:microsoft.com/office/officeart/2005/8/layout/vProcess5"/>
    <dgm:cxn modelId="{5A85D7FF-810E-2C4B-A646-2F4B29AE721B}" type="presOf" srcId="{2736A1CD-2CFE-4EF0-A982-38FC16C1F33D}" destId="{1551656D-302F-0243-ACB5-FBF809948DC5}" srcOrd="0" destOrd="0" presId="urn:microsoft.com/office/officeart/2005/8/layout/vProcess5"/>
    <dgm:cxn modelId="{F3A66C6C-261A-0A4B-B778-7B1D57D2B3CE}" type="presParOf" srcId="{C9BCFC6D-4429-B949-9CA2-F1E3B9C3AAF9}" destId="{14610FDC-9155-7E43-A39A-6CE67073CB55}" srcOrd="0" destOrd="0" presId="urn:microsoft.com/office/officeart/2005/8/layout/vProcess5"/>
    <dgm:cxn modelId="{B167CD4F-8ECC-6945-B65A-0B4774985072}" type="presParOf" srcId="{C9BCFC6D-4429-B949-9CA2-F1E3B9C3AAF9}" destId="{293144C2-11EC-D249-875A-05F2ACC6C437}" srcOrd="1" destOrd="0" presId="urn:microsoft.com/office/officeart/2005/8/layout/vProcess5"/>
    <dgm:cxn modelId="{4379293C-A501-BC42-9A2A-C0E64EE4F2A1}" type="presParOf" srcId="{C9BCFC6D-4429-B949-9CA2-F1E3B9C3AAF9}" destId="{4F7E4F94-4E90-8C42-AC18-323E5A238D5B}" srcOrd="2" destOrd="0" presId="urn:microsoft.com/office/officeart/2005/8/layout/vProcess5"/>
    <dgm:cxn modelId="{A613A2E6-90F5-1241-83B0-B426E8536F65}" type="presParOf" srcId="{C9BCFC6D-4429-B949-9CA2-F1E3B9C3AAF9}" destId="{AE4145C1-1AE7-AB48-BABC-FC0F246A8708}" srcOrd="3" destOrd="0" presId="urn:microsoft.com/office/officeart/2005/8/layout/vProcess5"/>
    <dgm:cxn modelId="{223A5682-CF2A-5F46-9BEA-A48D61FFDC17}" type="presParOf" srcId="{C9BCFC6D-4429-B949-9CA2-F1E3B9C3AAF9}" destId="{957824BA-5E76-B44A-8E37-E2E281129267}" srcOrd="4" destOrd="0" presId="urn:microsoft.com/office/officeart/2005/8/layout/vProcess5"/>
    <dgm:cxn modelId="{05590A2B-11F3-0542-A53B-EA1C746C9335}" type="presParOf" srcId="{C9BCFC6D-4429-B949-9CA2-F1E3B9C3AAF9}" destId="{AD728F7F-2D3E-FF4A-9693-2307C3502A51}" srcOrd="5" destOrd="0" presId="urn:microsoft.com/office/officeart/2005/8/layout/vProcess5"/>
    <dgm:cxn modelId="{D8BA13BD-AE4B-B047-9D37-D4EB2D3D8A0B}" type="presParOf" srcId="{C9BCFC6D-4429-B949-9CA2-F1E3B9C3AAF9}" destId="{01F5DF57-4F91-5A40-8A10-3601E2B07CCA}" srcOrd="6" destOrd="0" presId="urn:microsoft.com/office/officeart/2005/8/layout/vProcess5"/>
    <dgm:cxn modelId="{26995E78-EFD8-5347-87D1-89A11E138C44}" type="presParOf" srcId="{C9BCFC6D-4429-B949-9CA2-F1E3B9C3AAF9}" destId="{A23D793A-E2F9-AE48-B95F-85D5ABC1C60D}" srcOrd="7" destOrd="0" presId="urn:microsoft.com/office/officeart/2005/8/layout/vProcess5"/>
    <dgm:cxn modelId="{38A0C9B3-1696-0640-8CAB-B9940BAB7850}" type="presParOf" srcId="{C9BCFC6D-4429-B949-9CA2-F1E3B9C3AAF9}" destId="{415A2C66-C362-6047-A38E-BC5D4259936C}" srcOrd="8" destOrd="0" presId="urn:microsoft.com/office/officeart/2005/8/layout/vProcess5"/>
    <dgm:cxn modelId="{6A8E8516-B575-8042-B7E3-91CD445EFCD6}" type="presParOf" srcId="{C9BCFC6D-4429-B949-9CA2-F1E3B9C3AAF9}" destId="{1551656D-302F-0243-ACB5-FBF809948DC5}" srcOrd="9" destOrd="0" presId="urn:microsoft.com/office/officeart/2005/8/layout/vProcess5"/>
    <dgm:cxn modelId="{157DF0C2-F814-F549-9FD0-8A34BD84648C}" type="presParOf" srcId="{C9BCFC6D-4429-B949-9CA2-F1E3B9C3AAF9}" destId="{F2B69C94-7CC7-A248-84AF-CDE753D48D9C}" srcOrd="10" destOrd="0" presId="urn:microsoft.com/office/officeart/2005/8/layout/vProcess5"/>
    <dgm:cxn modelId="{50168450-B2EE-D64A-80D4-1A093A190190}" type="presParOf" srcId="{C9BCFC6D-4429-B949-9CA2-F1E3B9C3AAF9}" destId="{D5DB51A3-9D64-A84D-B000-FFFACA8A7D9E}" srcOrd="11" destOrd="0" presId="urn:microsoft.com/office/officeart/2005/8/layout/vProcess5"/>
    <dgm:cxn modelId="{3BC61B3C-B819-1C4A-B7F2-7010D9B7DB97}" type="presParOf" srcId="{C9BCFC6D-4429-B949-9CA2-F1E3B9C3AAF9}" destId="{CAEC0BED-DD34-744B-AB9D-F2D886BF5A47}" srcOrd="12" destOrd="0" presId="urn:microsoft.com/office/officeart/2005/8/layout/vProcess5"/>
    <dgm:cxn modelId="{B98F436C-FFC7-D549-9E97-F2736498084A}" type="presParOf" srcId="{C9BCFC6D-4429-B949-9CA2-F1E3B9C3AAF9}" destId="{D881FBA3-4A8D-A74C-A6D9-5077799DD4D3}" srcOrd="13" destOrd="0" presId="urn:microsoft.com/office/officeart/2005/8/layout/vProcess5"/>
    <dgm:cxn modelId="{091ABD5A-F600-2848-B720-EB55C38D1877}" type="presParOf" srcId="{C9BCFC6D-4429-B949-9CA2-F1E3B9C3AAF9}" destId="{185C398A-C9E4-F94B-BCFB-927ED72950D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7D5F98F-7986-46B8-A24D-F114F6C22F0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5774629-3AD3-4B42-A9C8-A5C58D6CB2CC}">
      <dgm:prSet/>
      <dgm:spPr/>
      <dgm:t>
        <a:bodyPr/>
        <a:lstStyle/>
        <a:p>
          <a:r>
            <a:rPr lang="en-AE">
              <a:solidFill>
                <a:schemeClr val="accent1">
                  <a:lumMod val="75000"/>
                </a:schemeClr>
              </a:solidFill>
            </a:rPr>
            <a:t>D&amp;I Handbook (baseline reference)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8C0A4065-ED8B-45AF-A00D-C26C806404DD}" type="parTrans" cxnId="{EDE6D8BD-531E-42EB-A698-BF0ABDCD91F7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D285F111-10A2-4482-9D3B-DA39B8ADD690}" type="sibTrans" cxnId="{EDE6D8BD-531E-42EB-A698-BF0ABDCD91F7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1AC83B17-6BB6-456E-B90F-2F54884CEA37}">
      <dgm:prSet/>
      <dgm:spPr/>
      <dgm:t>
        <a:bodyPr/>
        <a:lstStyle/>
        <a:p>
          <a:r>
            <a:rPr lang="en-AE">
              <a:solidFill>
                <a:schemeClr val="accent1">
                  <a:lumMod val="75000"/>
                </a:schemeClr>
              </a:solidFill>
            </a:rPr>
            <a:t>Pocket Guide (quick-use field tool)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3749FE0A-F72E-49C9-8CCE-F0508CCEAACE}" type="parTrans" cxnId="{04D6C2B3-13CD-446C-8C46-54D9F2B7C204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71857F0E-14D8-4AA9-9F0C-F8F8337D2991}" type="sibTrans" cxnId="{04D6C2B3-13CD-446C-8C46-54D9F2B7C204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6D6993F4-A150-47CE-AA7E-5C4B54728720}">
      <dgm:prSet/>
      <dgm:spPr/>
      <dgm:t>
        <a:bodyPr/>
        <a:lstStyle/>
        <a:p>
          <a:r>
            <a:rPr lang="en-AE">
              <a:solidFill>
                <a:schemeClr val="accent1">
                  <a:lumMod val="75000"/>
                </a:schemeClr>
              </a:solidFill>
            </a:rPr>
            <a:t>Trainer’s Manual Outline (practical integration guidance)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8A9B1EFC-90E7-4BA8-97E6-1793F18C5999}" type="parTrans" cxnId="{03996EFC-4D69-4FC6-BB2D-E943B9C21CF7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41C32390-7996-410A-B07D-5D804F532AB6}" type="sibTrans" cxnId="{03996EFC-4D69-4FC6-BB2D-E943B9C21CF7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0259A34D-1022-424E-8245-ABAF3D7B893D}">
      <dgm:prSet/>
      <dgm:spPr/>
      <dgm:t>
        <a:bodyPr/>
        <a:lstStyle/>
        <a:p>
          <a:r>
            <a:rPr lang="en-AE">
              <a:solidFill>
                <a:schemeClr val="accent1">
                  <a:lumMod val="75000"/>
                </a:schemeClr>
              </a:solidFill>
            </a:rPr>
            <a:t>PAE form (Assessment &amp; Evaluation) → finalised by end 2025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9C4AB8C8-B7B5-4897-92BE-005528D52C9F}" type="parTrans" cxnId="{422B48AA-AC17-4F9F-A666-007599758E6E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7FBFE3CE-0521-4ACC-A31B-2A87670650BD}" type="sibTrans" cxnId="{422B48AA-AC17-4F9F-A666-007599758E6E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13D201A2-0B7F-4CE0-979E-1551CF871870}" type="pres">
      <dgm:prSet presAssocID="{A7D5F98F-7986-46B8-A24D-F114F6C22F04}" presName="root" presStyleCnt="0">
        <dgm:presLayoutVars>
          <dgm:dir/>
          <dgm:resizeHandles val="exact"/>
        </dgm:presLayoutVars>
      </dgm:prSet>
      <dgm:spPr/>
    </dgm:pt>
    <dgm:pt modelId="{1AD6872E-5CF5-467D-8260-296729B3F4C0}" type="pres">
      <dgm:prSet presAssocID="{F5774629-3AD3-4B42-A9C8-A5C58D6CB2CC}" presName="compNode" presStyleCnt="0"/>
      <dgm:spPr/>
    </dgm:pt>
    <dgm:pt modelId="{3F7A1A96-F20F-4E5E-A704-04FB6AF69FA1}" type="pres">
      <dgm:prSet presAssocID="{F5774629-3AD3-4B42-A9C8-A5C58D6CB2CC}" presName="bgRect" presStyleLbl="bgShp" presStyleIdx="0" presStyleCnt="4"/>
      <dgm:spPr/>
    </dgm:pt>
    <dgm:pt modelId="{00A4DFF6-3F6D-4CD9-AF67-6F77930C5614}" type="pres">
      <dgm:prSet presAssocID="{F5774629-3AD3-4B42-A9C8-A5C58D6CB2C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i"/>
        </a:ext>
      </dgm:extLst>
    </dgm:pt>
    <dgm:pt modelId="{1D80BDB6-F24C-4945-B495-FC167BB79AC3}" type="pres">
      <dgm:prSet presAssocID="{F5774629-3AD3-4B42-A9C8-A5C58D6CB2CC}" presName="spaceRect" presStyleCnt="0"/>
      <dgm:spPr/>
    </dgm:pt>
    <dgm:pt modelId="{783AC53A-53B8-4E42-B839-362F56705149}" type="pres">
      <dgm:prSet presAssocID="{F5774629-3AD3-4B42-A9C8-A5C58D6CB2CC}" presName="parTx" presStyleLbl="revTx" presStyleIdx="0" presStyleCnt="4">
        <dgm:presLayoutVars>
          <dgm:chMax val="0"/>
          <dgm:chPref val="0"/>
        </dgm:presLayoutVars>
      </dgm:prSet>
      <dgm:spPr/>
    </dgm:pt>
    <dgm:pt modelId="{FF484A2F-FE24-4762-8B8B-66F39502DD28}" type="pres">
      <dgm:prSet presAssocID="{D285F111-10A2-4482-9D3B-DA39B8ADD690}" presName="sibTrans" presStyleCnt="0"/>
      <dgm:spPr/>
    </dgm:pt>
    <dgm:pt modelId="{426D3B06-FA6F-4CC0-95C3-F54311AE43BB}" type="pres">
      <dgm:prSet presAssocID="{1AC83B17-6BB6-456E-B90F-2F54884CEA37}" presName="compNode" presStyleCnt="0"/>
      <dgm:spPr/>
    </dgm:pt>
    <dgm:pt modelId="{88DF1EA0-6AE8-44D3-B45E-B8AC7F8DD7A4}" type="pres">
      <dgm:prSet presAssocID="{1AC83B17-6BB6-456E-B90F-2F54884CEA37}" presName="bgRect" presStyleLbl="bgShp" presStyleIdx="1" presStyleCnt="4"/>
      <dgm:spPr/>
    </dgm:pt>
    <dgm:pt modelId="{51B8EB96-BB25-482A-BDC9-EBC9D946310B}" type="pres">
      <dgm:prSet presAssocID="{1AC83B17-6BB6-456E-B90F-2F54884CEA3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cket knife"/>
        </a:ext>
      </dgm:extLst>
    </dgm:pt>
    <dgm:pt modelId="{530CAF02-6232-488B-A3EE-61A463D214CC}" type="pres">
      <dgm:prSet presAssocID="{1AC83B17-6BB6-456E-B90F-2F54884CEA37}" presName="spaceRect" presStyleCnt="0"/>
      <dgm:spPr/>
    </dgm:pt>
    <dgm:pt modelId="{662A5FC1-C287-496A-9326-FA14F49EBE8F}" type="pres">
      <dgm:prSet presAssocID="{1AC83B17-6BB6-456E-B90F-2F54884CEA37}" presName="parTx" presStyleLbl="revTx" presStyleIdx="1" presStyleCnt="4">
        <dgm:presLayoutVars>
          <dgm:chMax val="0"/>
          <dgm:chPref val="0"/>
        </dgm:presLayoutVars>
      </dgm:prSet>
      <dgm:spPr/>
    </dgm:pt>
    <dgm:pt modelId="{70696915-BEB7-459E-98E8-98690B3191AC}" type="pres">
      <dgm:prSet presAssocID="{71857F0E-14D8-4AA9-9F0C-F8F8337D2991}" presName="sibTrans" presStyleCnt="0"/>
      <dgm:spPr/>
    </dgm:pt>
    <dgm:pt modelId="{14A91900-95CD-4AF7-B731-640985E91BA8}" type="pres">
      <dgm:prSet presAssocID="{6D6993F4-A150-47CE-AA7E-5C4B54728720}" presName="compNode" presStyleCnt="0"/>
      <dgm:spPr/>
    </dgm:pt>
    <dgm:pt modelId="{99480BA4-DD78-4222-9FC3-5104DBB67315}" type="pres">
      <dgm:prSet presAssocID="{6D6993F4-A150-47CE-AA7E-5C4B54728720}" presName="bgRect" presStyleLbl="bgShp" presStyleIdx="2" presStyleCnt="4"/>
      <dgm:spPr/>
    </dgm:pt>
    <dgm:pt modelId="{5006B870-5A04-4072-8B1F-9E97F4D6EDE1}" type="pres">
      <dgm:prSet presAssocID="{6D6993F4-A150-47CE-AA7E-5C4B5472872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"/>
        </a:ext>
      </dgm:extLst>
    </dgm:pt>
    <dgm:pt modelId="{B8D83FB5-FD95-41DD-AFE9-5FCE6C065EE2}" type="pres">
      <dgm:prSet presAssocID="{6D6993F4-A150-47CE-AA7E-5C4B54728720}" presName="spaceRect" presStyleCnt="0"/>
      <dgm:spPr/>
    </dgm:pt>
    <dgm:pt modelId="{71BD38DD-7349-4202-AFB1-9353B31CFC36}" type="pres">
      <dgm:prSet presAssocID="{6D6993F4-A150-47CE-AA7E-5C4B54728720}" presName="parTx" presStyleLbl="revTx" presStyleIdx="2" presStyleCnt="4">
        <dgm:presLayoutVars>
          <dgm:chMax val="0"/>
          <dgm:chPref val="0"/>
        </dgm:presLayoutVars>
      </dgm:prSet>
      <dgm:spPr/>
    </dgm:pt>
    <dgm:pt modelId="{DBB7206E-3CB1-4862-9770-A605F322F724}" type="pres">
      <dgm:prSet presAssocID="{41C32390-7996-410A-B07D-5D804F532AB6}" presName="sibTrans" presStyleCnt="0"/>
      <dgm:spPr/>
    </dgm:pt>
    <dgm:pt modelId="{6D5CB898-778E-4B8B-BB80-78C8A9A4A11E}" type="pres">
      <dgm:prSet presAssocID="{0259A34D-1022-424E-8245-ABAF3D7B893D}" presName="compNode" presStyleCnt="0"/>
      <dgm:spPr/>
    </dgm:pt>
    <dgm:pt modelId="{9022FA27-B0AB-43A7-8228-C7A32CDD7173}" type="pres">
      <dgm:prSet presAssocID="{0259A34D-1022-424E-8245-ABAF3D7B893D}" presName="bgRect" presStyleLbl="bgShp" presStyleIdx="3" presStyleCnt="4"/>
      <dgm:spPr/>
    </dgm:pt>
    <dgm:pt modelId="{ED600628-76D7-44B2-8370-AD7E25FA03A9}" type="pres">
      <dgm:prSet presAssocID="{0259A34D-1022-424E-8245-ABAF3D7B893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usso di lavoro"/>
        </a:ext>
      </dgm:extLst>
    </dgm:pt>
    <dgm:pt modelId="{A6FD9855-357F-4EDE-B57F-7E5D8154215A}" type="pres">
      <dgm:prSet presAssocID="{0259A34D-1022-424E-8245-ABAF3D7B893D}" presName="spaceRect" presStyleCnt="0"/>
      <dgm:spPr/>
    </dgm:pt>
    <dgm:pt modelId="{F76C724F-11A1-42F1-99EF-F3EB2601C7C3}" type="pres">
      <dgm:prSet presAssocID="{0259A34D-1022-424E-8245-ABAF3D7B893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7C5F454-0E85-496D-8214-5A38AF617E58}" type="presOf" srcId="{0259A34D-1022-424E-8245-ABAF3D7B893D}" destId="{F76C724F-11A1-42F1-99EF-F3EB2601C7C3}" srcOrd="0" destOrd="0" presId="urn:microsoft.com/office/officeart/2018/2/layout/IconVerticalSolidList"/>
    <dgm:cxn modelId="{44693B78-B331-483A-B13E-BFDD3C614422}" type="presOf" srcId="{A7D5F98F-7986-46B8-A24D-F114F6C22F04}" destId="{13D201A2-0B7F-4CE0-979E-1551CF871870}" srcOrd="0" destOrd="0" presId="urn:microsoft.com/office/officeart/2018/2/layout/IconVerticalSolidList"/>
    <dgm:cxn modelId="{5EF5F484-F2E6-40ED-958B-6DA16C0473C2}" type="presOf" srcId="{6D6993F4-A150-47CE-AA7E-5C4B54728720}" destId="{71BD38DD-7349-4202-AFB1-9353B31CFC36}" srcOrd="0" destOrd="0" presId="urn:microsoft.com/office/officeart/2018/2/layout/IconVerticalSolidList"/>
    <dgm:cxn modelId="{08DA51A9-806F-41DD-A478-21BDFE89102E}" type="presOf" srcId="{1AC83B17-6BB6-456E-B90F-2F54884CEA37}" destId="{662A5FC1-C287-496A-9326-FA14F49EBE8F}" srcOrd="0" destOrd="0" presId="urn:microsoft.com/office/officeart/2018/2/layout/IconVerticalSolidList"/>
    <dgm:cxn modelId="{422B48AA-AC17-4F9F-A666-007599758E6E}" srcId="{A7D5F98F-7986-46B8-A24D-F114F6C22F04}" destId="{0259A34D-1022-424E-8245-ABAF3D7B893D}" srcOrd="3" destOrd="0" parTransId="{9C4AB8C8-B7B5-4897-92BE-005528D52C9F}" sibTransId="{7FBFE3CE-0521-4ACC-A31B-2A87670650BD}"/>
    <dgm:cxn modelId="{04D6C2B3-13CD-446C-8C46-54D9F2B7C204}" srcId="{A7D5F98F-7986-46B8-A24D-F114F6C22F04}" destId="{1AC83B17-6BB6-456E-B90F-2F54884CEA37}" srcOrd="1" destOrd="0" parTransId="{3749FE0A-F72E-49C9-8CCE-F0508CCEAACE}" sibTransId="{71857F0E-14D8-4AA9-9F0C-F8F8337D2991}"/>
    <dgm:cxn modelId="{EDE6D8BD-531E-42EB-A698-BF0ABDCD91F7}" srcId="{A7D5F98F-7986-46B8-A24D-F114F6C22F04}" destId="{F5774629-3AD3-4B42-A9C8-A5C58D6CB2CC}" srcOrd="0" destOrd="0" parTransId="{8C0A4065-ED8B-45AF-A00D-C26C806404DD}" sibTransId="{D285F111-10A2-4482-9D3B-DA39B8ADD690}"/>
    <dgm:cxn modelId="{DFE76DDF-FE80-4372-AB58-E394099E77FA}" type="presOf" srcId="{F5774629-3AD3-4B42-A9C8-A5C58D6CB2CC}" destId="{783AC53A-53B8-4E42-B839-362F56705149}" srcOrd="0" destOrd="0" presId="urn:microsoft.com/office/officeart/2018/2/layout/IconVerticalSolidList"/>
    <dgm:cxn modelId="{03996EFC-4D69-4FC6-BB2D-E943B9C21CF7}" srcId="{A7D5F98F-7986-46B8-A24D-F114F6C22F04}" destId="{6D6993F4-A150-47CE-AA7E-5C4B54728720}" srcOrd="2" destOrd="0" parTransId="{8A9B1EFC-90E7-4BA8-97E6-1793F18C5999}" sibTransId="{41C32390-7996-410A-B07D-5D804F532AB6}"/>
    <dgm:cxn modelId="{ACC09853-1142-4FAF-AFA4-F8F97EEB0C2A}" type="presParOf" srcId="{13D201A2-0B7F-4CE0-979E-1551CF871870}" destId="{1AD6872E-5CF5-467D-8260-296729B3F4C0}" srcOrd="0" destOrd="0" presId="urn:microsoft.com/office/officeart/2018/2/layout/IconVerticalSolidList"/>
    <dgm:cxn modelId="{478273E9-89E1-407D-966E-444CC2CD7296}" type="presParOf" srcId="{1AD6872E-5CF5-467D-8260-296729B3F4C0}" destId="{3F7A1A96-F20F-4E5E-A704-04FB6AF69FA1}" srcOrd="0" destOrd="0" presId="urn:microsoft.com/office/officeart/2018/2/layout/IconVerticalSolidList"/>
    <dgm:cxn modelId="{603AB595-07DB-4689-B0F5-020657D173E4}" type="presParOf" srcId="{1AD6872E-5CF5-467D-8260-296729B3F4C0}" destId="{00A4DFF6-3F6D-4CD9-AF67-6F77930C5614}" srcOrd="1" destOrd="0" presId="urn:microsoft.com/office/officeart/2018/2/layout/IconVerticalSolidList"/>
    <dgm:cxn modelId="{CBAD9E8B-14A6-4F82-AB65-38084A8FC451}" type="presParOf" srcId="{1AD6872E-5CF5-467D-8260-296729B3F4C0}" destId="{1D80BDB6-F24C-4945-B495-FC167BB79AC3}" srcOrd="2" destOrd="0" presId="urn:microsoft.com/office/officeart/2018/2/layout/IconVerticalSolidList"/>
    <dgm:cxn modelId="{9467DD67-AE7A-4D96-819E-8AB1300BD833}" type="presParOf" srcId="{1AD6872E-5CF5-467D-8260-296729B3F4C0}" destId="{783AC53A-53B8-4E42-B839-362F56705149}" srcOrd="3" destOrd="0" presId="urn:microsoft.com/office/officeart/2018/2/layout/IconVerticalSolidList"/>
    <dgm:cxn modelId="{FAF36AF6-6214-419E-8B3E-9C3986A0E696}" type="presParOf" srcId="{13D201A2-0B7F-4CE0-979E-1551CF871870}" destId="{FF484A2F-FE24-4762-8B8B-66F39502DD28}" srcOrd="1" destOrd="0" presId="urn:microsoft.com/office/officeart/2018/2/layout/IconVerticalSolidList"/>
    <dgm:cxn modelId="{50968AB4-BD0E-4231-B455-8EDE5CECD871}" type="presParOf" srcId="{13D201A2-0B7F-4CE0-979E-1551CF871870}" destId="{426D3B06-FA6F-4CC0-95C3-F54311AE43BB}" srcOrd="2" destOrd="0" presId="urn:microsoft.com/office/officeart/2018/2/layout/IconVerticalSolidList"/>
    <dgm:cxn modelId="{50B499FB-D673-455E-9FC7-2B19C7B9AE08}" type="presParOf" srcId="{426D3B06-FA6F-4CC0-95C3-F54311AE43BB}" destId="{88DF1EA0-6AE8-44D3-B45E-B8AC7F8DD7A4}" srcOrd="0" destOrd="0" presId="urn:microsoft.com/office/officeart/2018/2/layout/IconVerticalSolidList"/>
    <dgm:cxn modelId="{B24528DB-FD62-4B1D-B990-38F7F738E5EB}" type="presParOf" srcId="{426D3B06-FA6F-4CC0-95C3-F54311AE43BB}" destId="{51B8EB96-BB25-482A-BDC9-EBC9D946310B}" srcOrd="1" destOrd="0" presId="urn:microsoft.com/office/officeart/2018/2/layout/IconVerticalSolidList"/>
    <dgm:cxn modelId="{DC681C22-09EC-4760-B208-233C72DFC758}" type="presParOf" srcId="{426D3B06-FA6F-4CC0-95C3-F54311AE43BB}" destId="{530CAF02-6232-488B-A3EE-61A463D214CC}" srcOrd="2" destOrd="0" presId="urn:microsoft.com/office/officeart/2018/2/layout/IconVerticalSolidList"/>
    <dgm:cxn modelId="{CD8BA29F-BD47-497E-88D8-7993C724EEBE}" type="presParOf" srcId="{426D3B06-FA6F-4CC0-95C3-F54311AE43BB}" destId="{662A5FC1-C287-496A-9326-FA14F49EBE8F}" srcOrd="3" destOrd="0" presId="urn:microsoft.com/office/officeart/2018/2/layout/IconVerticalSolidList"/>
    <dgm:cxn modelId="{B562B97A-70AA-46F9-9FE3-C1DF003AA91D}" type="presParOf" srcId="{13D201A2-0B7F-4CE0-979E-1551CF871870}" destId="{70696915-BEB7-459E-98E8-98690B3191AC}" srcOrd="3" destOrd="0" presId="urn:microsoft.com/office/officeart/2018/2/layout/IconVerticalSolidList"/>
    <dgm:cxn modelId="{B8F42A55-3DAE-4FDB-9D60-FD84B7514F44}" type="presParOf" srcId="{13D201A2-0B7F-4CE0-979E-1551CF871870}" destId="{14A91900-95CD-4AF7-B731-640985E91BA8}" srcOrd="4" destOrd="0" presId="urn:microsoft.com/office/officeart/2018/2/layout/IconVerticalSolidList"/>
    <dgm:cxn modelId="{D5ACFDBC-0ADA-4D2F-A831-E0135383A90C}" type="presParOf" srcId="{14A91900-95CD-4AF7-B731-640985E91BA8}" destId="{99480BA4-DD78-4222-9FC3-5104DBB67315}" srcOrd="0" destOrd="0" presId="urn:microsoft.com/office/officeart/2018/2/layout/IconVerticalSolidList"/>
    <dgm:cxn modelId="{AEB86CB3-0510-49B2-90C2-75986968EB49}" type="presParOf" srcId="{14A91900-95CD-4AF7-B731-640985E91BA8}" destId="{5006B870-5A04-4072-8B1F-9E97F4D6EDE1}" srcOrd="1" destOrd="0" presId="urn:microsoft.com/office/officeart/2018/2/layout/IconVerticalSolidList"/>
    <dgm:cxn modelId="{BEFF5BE3-4E2A-4D09-9C57-F6EC44A095BD}" type="presParOf" srcId="{14A91900-95CD-4AF7-B731-640985E91BA8}" destId="{B8D83FB5-FD95-41DD-AFE9-5FCE6C065EE2}" srcOrd="2" destOrd="0" presId="urn:microsoft.com/office/officeart/2018/2/layout/IconVerticalSolidList"/>
    <dgm:cxn modelId="{4A6D5419-F99D-491F-BFDC-751C72F14871}" type="presParOf" srcId="{14A91900-95CD-4AF7-B731-640985E91BA8}" destId="{71BD38DD-7349-4202-AFB1-9353B31CFC36}" srcOrd="3" destOrd="0" presId="urn:microsoft.com/office/officeart/2018/2/layout/IconVerticalSolidList"/>
    <dgm:cxn modelId="{770F5371-9EF0-4520-B479-3E21DEC7E701}" type="presParOf" srcId="{13D201A2-0B7F-4CE0-979E-1551CF871870}" destId="{DBB7206E-3CB1-4862-9770-A605F322F724}" srcOrd="5" destOrd="0" presId="urn:microsoft.com/office/officeart/2018/2/layout/IconVerticalSolidList"/>
    <dgm:cxn modelId="{BF48CAD9-309B-4DF8-87BF-FED6A29B8553}" type="presParOf" srcId="{13D201A2-0B7F-4CE0-979E-1551CF871870}" destId="{6D5CB898-778E-4B8B-BB80-78C8A9A4A11E}" srcOrd="6" destOrd="0" presId="urn:microsoft.com/office/officeart/2018/2/layout/IconVerticalSolidList"/>
    <dgm:cxn modelId="{DF2585C3-82AC-4EB8-8BDE-5E3EF4E1C7B7}" type="presParOf" srcId="{6D5CB898-778E-4B8B-BB80-78C8A9A4A11E}" destId="{9022FA27-B0AB-43A7-8228-C7A32CDD7173}" srcOrd="0" destOrd="0" presId="urn:microsoft.com/office/officeart/2018/2/layout/IconVerticalSolidList"/>
    <dgm:cxn modelId="{D9BFF1EE-A6B7-4E50-9094-EE7C8EC63CAA}" type="presParOf" srcId="{6D5CB898-778E-4B8B-BB80-78C8A9A4A11E}" destId="{ED600628-76D7-44B2-8370-AD7E25FA03A9}" srcOrd="1" destOrd="0" presId="urn:microsoft.com/office/officeart/2018/2/layout/IconVerticalSolidList"/>
    <dgm:cxn modelId="{A1D2FDB6-E6ED-46B7-8C5E-8D4AC71B1009}" type="presParOf" srcId="{6D5CB898-778E-4B8B-BB80-78C8A9A4A11E}" destId="{A6FD9855-357F-4EDE-B57F-7E5D8154215A}" srcOrd="2" destOrd="0" presId="urn:microsoft.com/office/officeart/2018/2/layout/IconVerticalSolidList"/>
    <dgm:cxn modelId="{7E753015-CA3C-4013-9BDB-F95304223605}" type="presParOf" srcId="{6D5CB898-778E-4B8B-BB80-78C8A9A4A11E}" destId="{F76C724F-11A1-42F1-99EF-F3EB2601C7C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44173-0E43-9944-A8B9-7896B57E265F}">
      <dsp:nvSpPr>
        <dsp:cNvPr id="0" name=""/>
        <dsp:cNvSpPr/>
      </dsp:nvSpPr>
      <dsp:spPr>
        <a:xfrm>
          <a:off x="51" y="68424"/>
          <a:ext cx="4913783" cy="10229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latin typeface="Arial" panose="020B0604020202020204" pitchFamily="34" charset="0"/>
              <a:cs typeface="Arial" panose="020B0604020202020204" pitchFamily="34" charset="0"/>
            </a:rPr>
            <a:t>Contract Implementation: timeline, process &amp; deliverables</a:t>
          </a:r>
          <a:endParaRPr lang="it-IT" sz="1800" kern="1200"/>
        </a:p>
      </dsp:txBody>
      <dsp:txXfrm>
        <a:off x="51" y="68424"/>
        <a:ext cx="4913783" cy="1022911"/>
      </dsp:txXfrm>
    </dsp:sp>
    <dsp:sp modelId="{CB4C5DC8-FF8C-E746-9FBC-30EF762F1CA8}">
      <dsp:nvSpPr>
        <dsp:cNvPr id="0" name=""/>
        <dsp:cNvSpPr/>
      </dsp:nvSpPr>
      <dsp:spPr>
        <a:xfrm>
          <a:off x="51" y="1091336"/>
          <a:ext cx="4913783" cy="319157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21st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cycle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courses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running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as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planned </a:t>
          </a:r>
          <a:endParaRPr lang="it-IT" sz="1800" kern="1200" dirty="0">
            <a:solidFill>
              <a:schemeClr val="accent1">
                <a:lumMod val="7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Administrative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procedures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now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established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and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applied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by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all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partners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with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success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, 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ensuring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consistency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in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the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organisation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and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implementation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of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courses</a:t>
          </a:r>
          <a:endParaRPr lang="de-DE" sz="1800" kern="1200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Curriculum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revised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and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integrated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with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new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module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on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Diversity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&amp;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Inclusion</a:t>
          </a:r>
          <a:endParaRPr lang="de-DE" sz="1800" kern="1200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/>
          </a:endParaRPr>
        </a:p>
      </dsp:txBody>
      <dsp:txXfrm>
        <a:off x="51" y="1091336"/>
        <a:ext cx="4913783" cy="3191577"/>
      </dsp:txXfrm>
    </dsp:sp>
    <dsp:sp modelId="{DC9B0C96-EF48-0B42-997F-565384B51BB3}">
      <dsp:nvSpPr>
        <dsp:cNvPr id="0" name=""/>
        <dsp:cNvSpPr/>
      </dsp:nvSpPr>
      <dsp:spPr>
        <a:xfrm>
          <a:off x="5601764" y="68424"/>
          <a:ext cx="4913783" cy="10229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Manrope" pitchFamily="2" charset="0"/>
              <a:cs typeface="Arial" panose="020B0604020202020204" pitchFamily="34" charset="0"/>
            </a:rPr>
            <a:t>Consortium management: collaboration, communication, consistency, quality control</a:t>
          </a:r>
          <a:endParaRPr lang="it-IT" sz="1800" kern="1200" dirty="0"/>
        </a:p>
      </dsp:txBody>
      <dsp:txXfrm>
        <a:off x="5601764" y="68424"/>
        <a:ext cx="4913783" cy="1022911"/>
      </dsp:txXfrm>
    </dsp:sp>
    <dsp:sp modelId="{DDF59A1E-CA1D-BB4B-9150-7616D0EBB630}">
      <dsp:nvSpPr>
        <dsp:cNvPr id="0" name=""/>
        <dsp:cNvSpPr/>
      </dsp:nvSpPr>
      <dsp:spPr>
        <a:xfrm>
          <a:off x="5601764" y="1091336"/>
          <a:ext cx="4913783" cy="319157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Course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Director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Meetings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established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as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a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important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communication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/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collaboration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tool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endParaRPr lang="it-IT" sz="1800" kern="1200" dirty="0">
            <a:solidFill>
              <a:schemeClr val="accent1">
                <a:lumMod val="7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BOP online (1/Cycle) and in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person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(1/Cycle)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assure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communication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with</a:t>
          </a:r>
          <a:r>
            <a:rPr lang="de-DE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 all </a:t>
          </a:r>
          <a:r>
            <a:rPr lang="de-DE" sz="1800" kern="1200" dirty="0" err="1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partners</a:t>
          </a:r>
          <a:endParaRPr lang="de-DE" sz="1800" kern="1200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GB" sz="18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/>
            </a:rPr>
            <a:t>Quality control being implemented at all levels trough lessons learned and feedback from participants, partners, EU Commission and training courses staff</a:t>
          </a:r>
        </a:p>
      </dsp:txBody>
      <dsp:txXfrm>
        <a:off x="5601764" y="1091336"/>
        <a:ext cx="4913783" cy="3191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5A949-E692-6348-868A-60CC5D91D2BC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0" kern="1200" dirty="0"/>
            <a:t>Course curricula revised </a:t>
          </a:r>
          <a:endParaRPr lang="en-US" sz="3100" kern="1200" dirty="0"/>
        </a:p>
      </dsp:txBody>
      <dsp:txXfrm>
        <a:off x="0" y="39687"/>
        <a:ext cx="3286125" cy="1971675"/>
      </dsp:txXfrm>
    </dsp:sp>
    <dsp:sp modelId="{60642F2E-8129-BE48-ABB4-D43A2E0A939C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0" kern="1200" dirty="0"/>
            <a:t>Inclusion &amp; Diversity Lesson integrated in all courses</a:t>
          </a:r>
          <a:endParaRPr lang="en-US" sz="3100" kern="1200" dirty="0"/>
        </a:p>
      </dsp:txBody>
      <dsp:txXfrm>
        <a:off x="3614737" y="39687"/>
        <a:ext cx="3286125" cy="1971675"/>
      </dsp:txXfrm>
    </dsp:sp>
    <dsp:sp modelId="{4DED6CA1-B5BB-104B-AF8F-179A93C72D5D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0" kern="1200" dirty="0"/>
            <a:t>D&amp;I Working Group</a:t>
          </a:r>
          <a:endParaRPr lang="en-US" sz="3100" kern="1200" dirty="0"/>
        </a:p>
      </dsp:txBody>
      <dsp:txXfrm>
        <a:off x="7229475" y="39687"/>
        <a:ext cx="3286125" cy="1971675"/>
      </dsp:txXfrm>
    </dsp:sp>
    <dsp:sp modelId="{E24DA5C5-C71B-C743-BEEB-302D64572B85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0" kern="1200"/>
            <a:t>PAE working Group</a:t>
          </a:r>
          <a:endParaRPr lang="en-US" sz="3100" kern="1200"/>
        </a:p>
      </dsp:txBody>
      <dsp:txXfrm>
        <a:off x="0" y="2339975"/>
        <a:ext cx="3286125" cy="1971675"/>
      </dsp:txXfrm>
    </dsp:sp>
    <dsp:sp modelId="{F1783D54-B3AA-FB46-A595-CE9BAF119590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0" kern="1200" dirty="0"/>
            <a:t>Management of EU Academy &amp; online   modules in progress</a:t>
          </a:r>
          <a:endParaRPr lang="en-US" sz="3100" kern="1200" dirty="0"/>
        </a:p>
      </dsp:txBody>
      <dsp:txXfrm>
        <a:off x="3614737" y="2339975"/>
        <a:ext cx="3286125" cy="1971675"/>
      </dsp:txXfrm>
    </dsp:sp>
    <dsp:sp modelId="{7F683114-332C-9542-98B3-2EA8AA145D2E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0" kern="1200"/>
            <a:t>Courses already implemented: 2 UMI; 1 DCC; 1 ODC ADV; 1 TLC</a:t>
          </a:r>
          <a:endParaRPr lang="en-US" sz="3100" kern="1200"/>
        </a:p>
      </dsp:txBody>
      <dsp:txXfrm>
        <a:off x="7229475" y="2339975"/>
        <a:ext cx="3286125" cy="1971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59FED-C208-1B4C-ADE0-1B6AD7DC505E}">
      <dsp:nvSpPr>
        <dsp:cNvPr id="0" name=""/>
        <dsp:cNvSpPr/>
      </dsp:nvSpPr>
      <dsp:spPr>
        <a:xfrm rot="10800000">
          <a:off x="1934938" y="941"/>
          <a:ext cx="6467716" cy="122340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488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2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20 UMI, 12 DCC, 8 ODC, 6 ODC ADV, 4 IMC ADV, 4 SEC ADV, &amp;  4 TLC courses delivered in a blended format</a:t>
          </a:r>
          <a:r>
            <a:rPr lang="en-IT" sz="2200" kern="120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 </a:t>
          </a:r>
          <a:endParaRPr lang="it-IT" sz="2200" kern="1200" dirty="0">
            <a:solidFill>
              <a:schemeClr val="accent1">
                <a:lumMod val="75000"/>
              </a:schemeClr>
            </a:solidFill>
          </a:endParaRPr>
        </a:p>
      </dsp:txBody>
      <dsp:txXfrm rot="10800000">
        <a:off x="2240789" y="941"/>
        <a:ext cx="6161865" cy="1223405"/>
      </dsp:txXfrm>
    </dsp:sp>
    <dsp:sp modelId="{D1A901C3-3030-E542-8184-C233AC1B0A5B}">
      <dsp:nvSpPr>
        <dsp:cNvPr id="0" name=""/>
        <dsp:cNvSpPr/>
      </dsp:nvSpPr>
      <dsp:spPr>
        <a:xfrm>
          <a:off x="1323235" y="941"/>
          <a:ext cx="1223405" cy="1223405"/>
        </a:xfrm>
        <a:prstGeom prst="ellipse">
          <a:avLst/>
        </a:prstGeom>
        <a:blipFill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389086-3349-084E-BE47-38A39F7D1F66}">
      <dsp:nvSpPr>
        <dsp:cNvPr id="0" name=""/>
        <dsp:cNvSpPr/>
      </dsp:nvSpPr>
      <dsp:spPr>
        <a:xfrm rot="10800000">
          <a:off x="1934938" y="1589543"/>
          <a:ext cx="6467716" cy="122340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488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A total of 1119 participants attended and completed courses</a:t>
          </a:r>
          <a:endParaRPr lang="en-US" sz="2200" kern="1200" dirty="0">
            <a:solidFill>
              <a:schemeClr val="accent1">
                <a:lumMod val="75000"/>
              </a:schemeClr>
            </a:solidFill>
            <a:latin typeface="Manrope" pitchFamily="2" charset="0"/>
            <a:cs typeface="Arial" panose="020B0604020202020204" pitchFamily="34" charset="0"/>
          </a:endParaRPr>
        </a:p>
      </dsp:txBody>
      <dsp:txXfrm rot="10800000">
        <a:off x="2240789" y="1589543"/>
        <a:ext cx="6161865" cy="1223405"/>
      </dsp:txXfrm>
    </dsp:sp>
    <dsp:sp modelId="{1142DDFD-8E86-E64F-9521-F4E92D7D6C02}">
      <dsp:nvSpPr>
        <dsp:cNvPr id="0" name=""/>
        <dsp:cNvSpPr/>
      </dsp:nvSpPr>
      <dsp:spPr>
        <a:xfrm>
          <a:off x="1323235" y="1589543"/>
          <a:ext cx="1223405" cy="1223405"/>
        </a:xfrm>
        <a:prstGeom prst="ellipse">
          <a:avLst/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859AE-C6D3-314F-A2B8-FFF00E624A87}">
      <dsp:nvSpPr>
        <dsp:cNvPr id="0" name=""/>
        <dsp:cNvSpPr/>
      </dsp:nvSpPr>
      <dsp:spPr>
        <a:xfrm rot="10800000">
          <a:off x="1935087" y="3289279"/>
          <a:ext cx="6467716" cy="100113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488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200" kern="1200" dirty="0">
              <a:solidFill>
                <a:schemeClr val="accent1">
                  <a:lumMod val="75000"/>
                </a:schemeClr>
              </a:solidFill>
              <a:latin typeface="Manrope" pitchFamily="2" charset="0"/>
              <a:cs typeface="Arial" panose="020B0604020202020204" pitchFamily="34" charset="0"/>
            </a:rPr>
            <a:t>SEC Online –1972 participants completed the online course​</a:t>
          </a:r>
          <a:endParaRPr lang="it-IT" sz="2200" kern="1200" dirty="0">
            <a:solidFill>
              <a:schemeClr val="accent1">
                <a:lumMod val="75000"/>
              </a:schemeClr>
            </a:solidFill>
          </a:endParaRPr>
        </a:p>
      </dsp:txBody>
      <dsp:txXfrm rot="10800000">
        <a:off x="2185371" y="3289279"/>
        <a:ext cx="6217432" cy="1001137"/>
      </dsp:txXfrm>
    </dsp:sp>
    <dsp:sp modelId="{DF475E91-EF9F-1E44-9D8D-526D85F28C06}">
      <dsp:nvSpPr>
        <dsp:cNvPr id="0" name=""/>
        <dsp:cNvSpPr/>
      </dsp:nvSpPr>
      <dsp:spPr>
        <a:xfrm>
          <a:off x="1323085" y="3178145"/>
          <a:ext cx="1224005" cy="1223405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1F14D-BD37-AB4A-ABBF-E0A98423764E}">
      <dsp:nvSpPr>
        <dsp:cNvPr id="0" name=""/>
        <dsp:cNvSpPr/>
      </dsp:nvSpPr>
      <dsp:spPr>
        <a:xfrm>
          <a:off x="2794871" y="0"/>
          <a:ext cx="4761970" cy="4761970"/>
        </a:xfrm>
        <a:prstGeom prst="triangl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C7BC3-8F26-E143-AF69-6D4BD105C9AA}">
      <dsp:nvSpPr>
        <dsp:cNvPr id="0" name=""/>
        <dsp:cNvSpPr/>
      </dsp:nvSpPr>
      <dsp:spPr>
        <a:xfrm>
          <a:off x="5175856" y="476662"/>
          <a:ext cx="3095280" cy="846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Based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on total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quota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distributed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by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EC</a:t>
          </a:r>
          <a:endParaRPr lang="it-IT" sz="1800" kern="1200" dirty="0">
            <a:solidFill>
              <a:schemeClr val="tx2"/>
            </a:solidFill>
          </a:endParaRPr>
        </a:p>
      </dsp:txBody>
      <dsp:txXfrm>
        <a:off x="5217172" y="517978"/>
        <a:ext cx="3012648" cy="763733"/>
      </dsp:txXfrm>
    </dsp:sp>
    <dsp:sp modelId="{C1E82DCB-A61C-E746-83E8-7E4E9CEEEBC4}">
      <dsp:nvSpPr>
        <dsp:cNvPr id="0" name=""/>
        <dsp:cNvSpPr/>
      </dsp:nvSpPr>
      <dsp:spPr>
        <a:xfrm>
          <a:off x="5175856" y="1428823"/>
          <a:ext cx="3095280" cy="846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151668"/>
              <a:satOff val="2837"/>
              <a:lumOff val="90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Comparison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of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%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used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i="1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„</a:t>
          </a:r>
          <a:r>
            <a:rPr lang="de-AT" sz="1800" i="1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before</a:t>
          </a:r>
          <a:r>
            <a:rPr lang="de-AT" sz="1800" i="1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vs. after“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specific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course</a:t>
          </a:r>
          <a:endParaRPr lang="it-IT" sz="1800" kern="1200" dirty="0">
            <a:solidFill>
              <a:schemeClr val="tx2"/>
            </a:solidFill>
          </a:endParaRPr>
        </a:p>
      </dsp:txBody>
      <dsp:txXfrm>
        <a:off x="5217172" y="1470139"/>
        <a:ext cx="3012648" cy="763733"/>
      </dsp:txXfrm>
    </dsp:sp>
    <dsp:sp modelId="{296D3FD0-7D76-FE43-B555-A34ABBA0ED69}">
      <dsp:nvSpPr>
        <dsp:cNvPr id="0" name=""/>
        <dsp:cNvSpPr/>
      </dsp:nvSpPr>
      <dsp:spPr>
        <a:xfrm>
          <a:off x="5175856" y="2380985"/>
          <a:ext cx="3095280" cy="846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303336"/>
              <a:satOff val="5673"/>
              <a:lumOff val="180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Advantage: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no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difference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if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country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still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has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places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or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used</a:t>
          </a:r>
          <a:r>
            <a:rPr lang="de-AT" sz="1800" kern="12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 all </a:t>
          </a:r>
          <a:r>
            <a:rPr lang="de-AT" sz="1800" kern="1200" dirty="0" err="1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places</a:t>
          </a:r>
          <a:endParaRPr lang="it-IT" sz="1800" kern="1200" dirty="0">
            <a:solidFill>
              <a:schemeClr val="tx2"/>
            </a:solidFill>
          </a:endParaRPr>
        </a:p>
      </dsp:txBody>
      <dsp:txXfrm>
        <a:off x="5217172" y="2422301"/>
        <a:ext cx="3012648" cy="763733"/>
      </dsp:txXfrm>
    </dsp:sp>
    <dsp:sp modelId="{F4FD47A6-34D7-6A49-B27A-40A54D2FB58E}">
      <dsp:nvSpPr>
        <dsp:cNvPr id="0" name=""/>
        <dsp:cNvSpPr/>
      </dsp:nvSpPr>
      <dsp:spPr>
        <a:xfrm>
          <a:off x="5175856" y="3333146"/>
          <a:ext cx="3095280" cy="846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455004"/>
              <a:satOff val="8510"/>
              <a:lumOff val="27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800" kern="120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rPr>
            <a:t>Example UMI 21.4</a:t>
          </a:r>
          <a:endParaRPr lang="it-IT" sz="1800" kern="1200">
            <a:solidFill>
              <a:schemeClr val="tx2"/>
            </a:solidFill>
          </a:endParaRPr>
        </a:p>
      </dsp:txBody>
      <dsp:txXfrm>
        <a:off x="5217172" y="3374462"/>
        <a:ext cx="3012648" cy="7637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D8591-19BF-4F4D-9544-0065604A7DCD}">
      <dsp:nvSpPr>
        <dsp:cNvPr id="0" name=""/>
        <dsp:cNvSpPr/>
      </dsp:nvSpPr>
      <dsp:spPr>
        <a:xfrm>
          <a:off x="0" y="1204490"/>
          <a:ext cx="2879520" cy="18284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6F00D6-EC29-C44F-A22F-2038FFA5E364}">
      <dsp:nvSpPr>
        <dsp:cNvPr id="0" name=""/>
        <dsp:cNvSpPr/>
      </dsp:nvSpPr>
      <dsp:spPr>
        <a:xfrm>
          <a:off x="319946" y="1508439"/>
          <a:ext cx="2879520" cy="1828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200" kern="1200" dirty="0">
              <a:solidFill>
                <a:schemeClr val="tx2"/>
              </a:solidFill>
            </a:rPr>
            <a:t>Course </a:t>
          </a:r>
          <a:r>
            <a:rPr lang="de-AT" sz="2200" kern="1200" dirty="0" err="1">
              <a:solidFill>
                <a:schemeClr val="tx2"/>
              </a:solidFill>
            </a:rPr>
            <a:t>place</a:t>
          </a:r>
          <a:r>
            <a:rPr lang="de-AT" sz="2200" kern="1200" dirty="0">
              <a:solidFill>
                <a:schemeClr val="tx2"/>
              </a:solidFill>
            </a:rPr>
            <a:t> </a:t>
          </a:r>
          <a:r>
            <a:rPr lang="de-AT" sz="2200" kern="1200" dirty="0" err="1">
              <a:solidFill>
                <a:schemeClr val="tx2"/>
              </a:solidFill>
            </a:rPr>
            <a:t>distribution</a:t>
          </a:r>
          <a:r>
            <a:rPr lang="de-AT" sz="2200" kern="1200" dirty="0">
              <a:solidFill>
                <a:schemeClr val="tx2"/>
              </a:solidFill>
            </a:rPr>
            <a:t> </a:t>
          </a:r>
          <a:r>
            <a:rPr lang="de-AT" sz="2200" kern="1200" dirty="0" err="1">
              <a:solidFill>
                <a:schemeClr val="tx2"/>
              </a:solidFill>
            </a:rPr>
            <a:t>by</a:t>
          </a:r>
          <a:r>
            <a:rPr lang="de-AT" sz="2200" kern="1200" dirty="0">
              <a:solidFill>
                <a:schemeClr val="tx2"/>
              </a:solidFill>
            </a:rPr>
            <a:t> EC</a:t>
          </a:r>
          <a:endParaRPr lang="en-US" sz="2200" kern="1200" dirty="0">
            <a:solidFill>
              <a:schemeClr val="tx2"/>
            </a:solidFill>
          </a:endParaRPr>
        </a:p>
      </dsp:txBody>
      <dsp:txXfrm>
        <a:off x="373501" y="1561994"/>
        <a:ext cx="2772410" cy="1721385"/>
      </dsp:txXfrm>
    </dsp:sp>
    <dsp:sp modelId="{E4FEA5BF-4FC2-0943-9F66-FB3BC3F76D97}">
      <dsp:nvSpPr>
        <dsp:cNvPr id="0" name=""/>
        <dsp:cNvSpPr/>
      </dsp:nvSpPr>
      <dsp:spPr>
        <a:xfrm>
          <a:off x="3519413" y="1204490"/>
          <a:ext cx="2879520" cy="18284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B3F127F-FE98-E24C-AA9A-59811F2BDF2B}">
      <dsp:nvSpPr>
        <dsp:cNvPr id="0" name=""/>
        <dsp:cNvSpPr/>
      </dsp:nvSpPr>
      <dsp:spPr>
        <a:xfrm>
          <a:off x="3839360" y="1508439"/>
          <a:ext cx="2879520" cy="1828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200" kern="1200" dirty="0" err="1">
              <a:solidFill>
                <a:schemeClr val="tx2"/>
              </a:solidFill>
            </a:rPr>
            <a:t>Selection</a:t>
          </a:r>
          <a:r>
            <a:rPr lang="de-AT" sz="2200" kern="1200" dirty="0">
              <a:solidFill>
                <a:schemeClr val="tx2"/>
              </a:solidFill>
            </a:rPr>
            <a:t> after </a:t>
          </a:r>
          <a:r>
            <a:rPr lang="de-AT" sz="2200" kern="1200" dirty="0" err="1">
              <a:solidFill>
                <a:schemeClr val="tx2"/>
              </a:solidFill>
            </a:rPr>
            <a:t>first</a:t>
          </a:r>
          <a:r>
            <a:rPr lang="de-AT" sz="2200" kern="1200" dirty="0">
              <a:solidFill>
                <a:schemeClr val="tx2"/>
              </a:solidFill>
            </a:rPr>
            <a:t> </a:t>
          </a:r>
          <a:r>
            <a:rPr lang="de-AT" sz="2200" kern="1200" dirty="0" err="1">
              <a:solidFill>
                <a:schemeClr val="tx2"/>
              </a:solidFill>
            </a:rPr>
            <a:t>deadline</a:t>
          </a:r>
          <a:endParaRPr lang="en-US" sz="2200" kern="1200" dirty="0">
            <a:solidFill>
              <a:schemeClr val="tx2"/>
            </a:solidFill>
          </a:endParaRPr>
        </a:p>
      </dsp:txBody>
      <dsp:txXfrm>
        <a:off x="3892915" y="1561994"/>
        <a:ext cx="2772410" cy="1721385"/>
      </dsp:txXfrm>
    </dsp:sp>
    <dsp:sp modelId="{4FE91AC3-89EA-8A44-B25D-708F78F439FE}">
      <dsp:nvSpPr>
        <dsp:cNvPr id="0" name=""/>
        <dsp:cNvSpPr/>
      </dsp:nvSpPr>
      <dsp:spPr>
        <a:xfrm>
          <a:off x="7038827" y="1204490"/>
          <a:ext cx="2879520" cy="18284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D21C1B-95D8-9142-B1FD-010D8A4CAC4B}">
      <dsp:nvSpPr>
        <dsp:cNvPr id="0" name=""/>
        <dsp:cNvSpPr/>
      </dsp:nvSpPr>
      <dsp:spPr>
        <a:xfrm>
          <a:off x="7358774" y="1508439"/>
          <a:ext cx="2879520" cy="1828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200" kern="1200" dirty="0"/>
            <a:t>Places not </a:t>
          </a:r>
          <a:r>
            <a:rPr lang="de-AT" sz="2200" kern="1200" dirty="0" err="1">
              <a:solidFill>
                <a:schemeClr val="tx2"/>
              </a:solidFill>
            </a:rPr>
            <a:t>used</a:t>
          </a:r>
          <a:r>
            <a:rPr lang="de-AT" sz="2200" kern="1200" dirty="0"/>
            <a:t> </a:t>
          </a:r>
          <a:r>
            <a:rPr lang="de-AT" sz="2200" kern="1200" dirty="0" err="1"/>
            <a:t>by</a:t>
          </a:r>
          <a:r>
            <a:rPr lang="de-AT" sz="2200" kern="1200" dirty="0"/>
            <a:t> „</a:t>
          </a:r>
          <a:r>
            <a:rPr lang="de-AT" sz="2200" kern="1200" dirty="0" err="1"/>
            <a:t>quota</a:t>
          </a:r>
          <a:r>
            <a:rPr lang="de-AT" sz="2200" kern="1200" dirty="0"/>
            <a:t> countries“ </a:t>
          </a:r>
          <a:r>
            <a:rPr lang="de-AT" sz="2200" kern="1200" dirty="0">
              <a:sym typeface="Wingdings" panose="05000000000000000000" pitchFamily="2" charset="2"/>
            </a:rPr>
            <a:t></a:t>
          </a:r>
          <a:r>
            <a:rPr lang="de-AT" sz="2200" kern="1200" dirty="0"/>
            <a:t> </a:t>
          </a:r>
          <a:r>
            <a:rPr lang="de-AT" sz="2200" kern="1200" dirty="0" err="1"/>
            <a:t>distributed</a:t>
          </a:r>
          <a:r>
            <a:rPr lang="de-AT" sz="2200" kern="1200" dirty="0"/>
            <a:t> </a:t>
          </a:r>
          <a:r>
            <a:rPr lang="de-AT" sz="2200" kern="1200" dirty="0" err="1"/>
            <a:t>according</a:t>
          </a:r>
          <a:r>
            <a:rPr lang="de-AT" sz="2200" kern="1200" dirty="0"/>
            <a:t> </a:t>
          </a:r>
          <a:r>
            <a:rPr lang="de-AT" sz="2200" kern="1200" dirty="0" err="1"/>
            <a:t>to</a:t>
          </a:r>
          <a:r>
            <a:rPr lang="de-AT" sz="2200" kern="1200" dirty="0"/>
            <a:t> </a:t>
          </a:r>
          <a:r>
            <a:rPr lang="de-AT" sz="2200" kern="1200" dirty="0" err="1"/>
            <a:t>priority</a:t>
          </a:r>
          <a:r>
            <a:rPr lang="de-AT" sz="2200" kern="1200" dirty="0"/>
            <a:t> </a:t>
          </a:r>
          <a:r>
            <a:rPr lang="de-AT" sz="2200" kern="1200" dirty="0" err="1"/>
            <a:t>list</a:t>
          </a:r>
          <a:r>
            <a:rPr lang="de-AT" sz="2200" kern="1200" dirty="0"/>
            <a:t> </a:t>
          </a:r>
          <a:r>
            <a:rPr lang="de-AT" sz="2200" kern="1200" dirty="0" err="1"/>
            <a:t>given</a:t>
          </a:r>
          <a:r>
            <a:rPr lang="de-AT" sz="2200" kern="1200" dirty="0"/>
            <a:t> </a:t>
          </a:r>
          <a:r>
            <a:rPr lang="de-AT" sz="2200" kern="1200" dirty="0" err="1"/>
            <a:t>by</a:t>
          </a:r>
          <a:r>
            <a:rPr lang="de-AT" sz="2200" kern="1200" dirty="0"/>
            <a:t> EC</a:t>
          </a:r>
          <a:endParaRPr lang="en-US" sz="2200" kern="1200" dirty="0"/>
        </a:p>
      </dsp:txBody>
      <dsp:txXfrm>
        <a:off x="7412329" y="1561994"/>
        <a:ext cx="2772410" cy="17213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21D5DF-E9C0-0445-AB17-790D5059EE1B}">
      <dsp:nvSpPr>
        <dsp:cNvPr id="0" name=""/>
        <dsp:cNvSpPr/>
      </dsp:nvSpPr>
      <dsp:spPr>
        <a:xfrm>
          <a:off x="0" y="0"/>
          <a:ext cx="7463789" cy="986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Gaps </a:t>
          </a:r>
          <a:r>
            <a:rPr lang="it-IT" sz="1800" kern="1200" dirty="0" err="1"/>
            <a:t>between</a:t>
          </a:r>
          <a:r>
            <a:rPr lang="it-IT" sz="1800" kern="1200" dirty="0"/>
            <a:t> </a:t>
          </a:r>
          <a:r>
            <a:rPr lang="it-IT" sz="1800" kern="1200" dirty="0" err="1"/>
            <a:t>previous</a:t>
          </a:r>
          <a:r>
            <a:rPr lang="it-IT" sz="1800" kern="1200" dirty="0"/>
            <a:t> pathway courses and new pathway courses. A </a:t>
          </a:r>
          <a:r>
            <a:rPr lang="it-IT" sz="1800" kern="1200" dirty="0" err="1"/>
            <a:t>validity</a:t>
          </a:r>
          <a:r>
            <a:rPr lang="it-IT" sz="1800" kern="1200" dirty="0"/>
            <a:t> </a:t>
          </a:r>
          <a:r>
            <a:rPr lang="it-IT" sz="1800" kern="1200" dirty="0" err="1"/>
            <a:t>period</a:t>
          </a:r>
          <a:r>
            <a:rPr lang="it-IT" sz="1800" kern="1200" dirty="0"/>
            <a:t> for </a:t>
          </a:r>
          <a:r>
            <a:rPr lang="it-IT" sz="1800" kern="1200" dirty="0" err="1"/>
            <a:t>all</a:t>
          </a:r>
          <a:r>
            <a:rPr lang="it-IT" sz="1800" kern="1200" dirty="0"/>
            <a:t> courses </a:t>
          </a:r>
          <a:r>
            <a:rPr lang="it-IT" sz="1800" kern="1200" dirty="0" err="1"/>
            <a:t>should</a:t>
          </a:r>
          <a:r>
            <a:rPr lang="it-IT" sz="1800" kern="1200" dirty="0"/>
            <a:t> be </a:t>
          </a:r>
          <a:r>
            <a:rPr lang="it-IT" sz="1800" kern="1200" dirty="0" err="1"/>
            <a:t>considered</a:t>
          </a:r>
          <a:r>
            <a:rPr lang="it-IT" sz="1800" kern="1200" dirty="0"/>
            <a:t>.</a:t>
          </a:r>
          <a:endParaRPr lang="en-US" sz="1800" kern="1200" dirty="0"/>
        </a:p>
      </dsp:txBody>
      <dsp:txXfrm>
        <a:off x="28908" y="28908"/>
        <a:ext cx="6315360" cy="929164"/>
      </dsp:txXfrm>
    </dsp:sp>
    <dsp:sp modelId="{8C12CAA0-1795-AB45-986B-BCD661F3EB21}">
      <dsp:nvSpPr>
        <dsp:cNvPr id="0" name=""/>
        <dsp:cNvSpPr/>
      </dsp:nvSpPr>
      <dsp:spPr>
        <a:xfrm>
          <a:off x="625092" y="1166431"/>
          <a:ext cx="7463789" cy="986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The </a:t>
          </a:r>
          <a:r>
            <a:rPr lang="it-IT" sz="1800" kern="1200" dirty="0" err="1"/>
            <a:t>participants</a:t>
          </a:r>
          <a:r>
            <a:rPr lang="it-IT" sz="1800" kern="1200" dirty="0"/>
            <a:t> </a:t>
          </a:r>
          <a:r>
            <a:rPr lang="it-IT" sz="1800" kern="1200" dirty="0" err="1"/>
            <a:t>should</a:t>
          </a:r>
          <a:r>
            <a:rPr lang="it-IT" sz="1800" kern="1200" dirty="0"/>
            <a:t> be </a:t>
          </a:r>
          <a:r>
            <a:rPr lang="it-IT" sz="1800" kern="1200" dirty="0" err="1"/>
            <a:t>nominated</a:t>
          </a:r>
          <a:r>
            <a:rPr lang="it-IT" sz="1800" kern="1200" dirty="0"/>
            <a:t> </a:t>
          </a:r>
          <a:r>
            <a:rPr lang="it-IT" sz="1800" kern="1200" dirty="0" err="1"/>
            <a:t>according</a:t>
          </a:r>
          <a:r>
            <a:rPr lang="it-IT" sz="1800" kern="1200" dirty="0"/>
            <a:t> to the </a:t>
          </a:r>
          <a:r>
            <a:rPr lang="it-IT" sz="1800" kern="1200" dirty="0" err="1"/>
            <a:t>funfcion</a:t>
          </a:r>
          <a:r>
            <a:rPr lang="it-IT" sz="1800" kern="1200" dirty="0"/>
            <a:t> </a:t>
          </a:r>
          <a:r>
            <a:rPr lang="it-IT" sz="1800" kern="1200" dirty="0" err="1"/>
            <a:t>profiles</a:t>
          </a:r>
          <a:endParaRPr lang="en-US" sz="1800" kern="1200" dirty="0"/>
        </a:p>
      </dsp:txBody>
      <dsp:txXfrm>
        <a:off x="654000" y="1195339"/>
        <a:ext cx="6139343" cy="929164"/>
      </dsp:txXfrm>
    </dsp:sp>
    <dsp:sp modelId="{A95679E6-2126-564D-ABCC-7F28C08AE9C8}">
      <dsp:nvSpPr>
        <dsp:cNvPr id="0" name=""/>
        <dsp:cNvSpPr/>
      </dsp:nvSpPr>
      <dsp:spPr>
        <a:xfrm>
          <a:off x="1240855" y="2332863"/>
          <a:ext cx="7463789" cy="986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To test the </a:t>
          </a:r>
          <a:r>
            <a:rPr lang="it-IT" sz="1800" kern="1200" dirty="0" err="1"/>
            <a:t>level</a:t>
          </a:r>
          <a:r>
            <a:rPr lang="it-IT" sz="1800" kern="1200" dirty="0"/>
            <a:t> of the English </a:t>
          </a:r>
          <a:r>
            <a:rPr lang="it-IT" sz="1800" kern="1200" dirty="0" err="1"/>
            <a:t>knoledge</a:t>
          </a:r>
          <a:endParaRPr lang="en-US" sz="1800" kern="1200" dirty="0"/>
        </a:p>
      </dsp:txBody>
      <dsp:txXfrm>
        <a:off x="1269763" y="2361771"/>
        <a:ext cx="6148673" cy="929164"/>
      </dsp:txXfrm>
    </dsp:sp>
    <dsp:sp modelId="{6D04C97D-D169-6B42-BD0A-BBEE32707843}">
      <dsp:nvSpPr>
        <dsp:cNvPr id="0" name=""/>
        <dsp:cNvSpPr/>
      </dsp:nvSpPr>
      <dsp:spPr>
        <a:xfrm>
          <a:off x="1865947" y="3499294"/>
          <a:ext cx="7463789" cy="986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From DCC  to the ODC ADV</a:t>
          </a:r>
          <a:endParaRPr lang="en-US" sz="1800" kern="1200" dirty="0"/>
        </a:p>
      </dsp:txBody>
      <dsp:txXfrm>
        <a:off x="1894855" y="3528202"/>
        <a:ext cx="6139343" cy="929164"/>
      </dsp:txXfrm>
    </dsp:sp>
    <dsp:sp modelId="{C67DDF58-0B2F-8044-9838-5EF2D6F32682}">
      <dsp:nvSpPr>
        <dsp:cNvPr id="0" name=""/>
        <dsp:cNvSpPr/>
      </dsp:nvSpPr>
      <dsp:spPr>
        <a:xfrm>
          <a:off x="6822252" y="755937"/>
          <a:ext cx="641537" cy="641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966598" y="755937"/>
        <a:ext cx="352845" cy="482757"/>
      </dsp:txXfrm>
    </dsp:sp>
    <dsp:sp modelId="{97B27E29-9528-D142-B65B-F3550F5CB762}">
      <dsp:nvSpPr>
        <dsp:cNvPr id="0" name=""/>
        <dsp:cNvSpPr/>
      </dsp:nvSpPr>
      <dsp:spPr>
        <a:xfrm>
          <a:off x="7447344" y="1922368"/>
          <a:ext cx="641537" cy="641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591690" y="1922368"/>
        <a:ext cx="352845" cy="482757"/>
      </dsp:txXfrm>
    </dsp:sp>
    <dsp:sp modelId="{991FD66B-96A0-874E-AA48-7D0D5508F245}">
      <dsp:nvSpPr>
        <dsp:cNvPr id="0" name=""/>
        <dsp:cNvSpPr/>
      </dsp:nvSpPr>
      <dsp:spPr>
        <a:xfrm>
          <a:off x="8063107" y="3088800"/>
          <a:ext cx="641537" cy="641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8207453" y="3088800"/>
        <a:ext cx="352845" cy="4827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B650B-4C75-453D-8B4C-D9AFF01AB7DB}">
      <dsp:nvSpPr>
        <dsp:cNvPr id="0" name=""/>
        <dsp:cNvSpPr/>
      </dsp:nvSpPr>
      <dsp:spPr>
        <a:xfrm>
          <a:off x="0" y="0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ED5CCD-9D72-4000-BA12-96F92DF39F9C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7C09D-76FD-4F99-8EBC-F79E9365C332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Approx 501 participants provided feedback</a:t>
          </a:r>
          <a:endParaRPr lang="en-US" sz="2200" kern="1200" dirty="0"/>
        </a:p>
      </dsp:txBody>
      <dsp:txXfrm>
        <a:off x="1057183" y="1805"/>
        <a:ext cx="9458416" cy="915310"/>
      </dsp:txXfrm>
    </dsp:sp>
    <dsp:sp modelId="{95C0FE3B-B314-42E7-AD67-2E6C4668FC9A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18F123-3F0C-4A11-85FC-0C3150877326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B6421-88FD-4B39-8027-85D3578D8162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They showed high satisfaction with an average rating of 4,5 out of 5,0. </a:t>
          </a:r>
          <a:endParaRPr lang="en-US" sz="2200" kern="1200" dirty="0"/>
        </a:p>
      </dsp:txBody>
      <dsp:txXfrm>
        <a:off x="1057183" y="1145944"/>
        <a:ext cx="9458416" cy="915310"/>
      </dsp:txXfrm>
    </dsp:sp>
    <dsp:sp modelId="{1A8C6D78-3B9A-4BD6-A628-5B2335A22486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4141A7-7ADD-4581-B665-313E0DAD914A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974F4-6E9B-4CC0-B988-562C2D9A0C97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The content of courses was considered up-to-date, relevant, and significantly enhanced their knowledge and skills.</a:t>
          </a:r>
          <a:endParaRPr lang="en-US" sz="2200" kern="1200" dirty="0"/>
        </a:p>
      </dsp:txBody>
      <dsp:txXfrm>
        <a:off x="1057183" y="2290082"/>
        <a:ext cx="9458416" cy="915310"/>
      </dsp:txXfrm>
    </dsp:sp>
    <dsp:sp modelId="{4BBDD72F-9009-DF45-B7CA-F7DED9BF8FE9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412034-8339-1649-B2C3-E4FBE03C4889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 rotWithShape="1">
          <a:blip xmlns:r="http://schemas.openxmlformats.org/officeDocument/2006/relationships"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3D4AD-7C28-334C-BD7A-B7CA8C0926EA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200" kern="120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rPr>
            <a:t>Trai</a:t>
          </a:r>
          <a:r>
            <a:rPr lang="en-GB" sz="22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ners</a:t>
          </a:r>
          <a:r>
            <a:rPr lang="en-GB" sz="2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and lecturers were praised for their  professionalism and training quality but more interactive elements were suggested. </a:t>
          </a:r>
          <a:endParaRPr lang="it-IT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1057183" y="3434221"/>
        <a:ext cx="9458416" cy="9153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B650B-4C75-453D-8B4C-D9AFF01AB7DB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EED5CCD-9D72-4000-BA12-96F92DF39F9C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97C09D-76FD-4F99-8EBC-F79E9365C332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109 responses. Vast majority satisfied with the </a:t>
          </a:r>
          <a:r>
            <a:rPr lang="en-US" sz="2100" b="1" kern="1200" dirty="0"/>
            <a:t>course content</a:t>
          </a:r>
          <a:r>
            <a:rPr lang="en-US" sz="2100" kern="1200" dirty="0"/>
            <a:t>, while some suggested </a:t>
          </a:r>
          <a:r>
            <a:rPr lang="en-US" sz="2100" b="1" kern="1200" dirty="0"/>
            <a:t>minor adjustments </a:t>
          </a:r>
          <a:r>
            <a:rPr lang="it-IT" sz="2100" kern="1200" dirty="0" err="1"/>
            <a:t>such</a:t>
          </a:r>
          <a:r>
            <a:rPr lang="it-IT" sz="2100" kern="1200" dirty="0"/>
            <a:t> </a:t>
          </a:r>
          <a:r>
            <a:rPr lang="it-IT" sz="2100" kern="1200" dirty="0" err="1"/>
            <a:t>as</a:t>
          </a:r>
          <a:r>
            <a:rPr lang="it-IT" sz="2100" kern="1200" dirty="0"/>
            <a:t> </a:t>
          </a:r>
          <a:r>
            <a:rPr lang="it-IT" sz="2100" kern="1200" dirty="0" err="1"/>
            <a:t>allocating</a:t>
          </a:r>
          <a:r>
            <a:rPr lang="it-IT" sz="2100" kern="1200" dirty="0"/>
            <a:t> more time for </a:t>
          </a:r>
          <a:r>
            <a:rPr lang="it-IT" sz="2100" kern="1200" dirty="0" err="1"/>
            <a:t>specific</a:t>
          </a:r>
          <a:r>
            <a:rPr lang="it-IT" sz="2100" kern="1200" dirty="0"/>
            <a:t> learning activities and </a:t>
          </a:r>
          <a:r>
            <a:rPr lang="it-IT" sz="2100" kern="1200" dirty="0" err="1"/>
            <a:t>reducing</a:t>
          </a:r>
          <a:r>
            <a:rPr lang="it-IT" sz="2100" kern="1200" dirty="0"/>
            <a:t> </a:t>
          </a:r>
          <a:r>
            <a:rPr lang="it-IT" sz="2100" kern="1200" dirty="0" err="1"/>
            <a:t>redundancy</a:t>
          </a:r>
          <a:r>
            <a:rPr lang="it-IT" sz="2100" kern="1200" dirty="0"/>
            <a:t> in online </a:t>
          </a:r>
          <a:r>
            <a:rPr lang="it-IT" sz="2100" kern="1200" dirty="0" err="1"/>
            <a:t>materials</a:t>
          </a:r>
          <a:r>
            <a:rPr lang="en-US" sz="2100" kern="1200" dirty="0"/>
            <a:t>. </a:t>
          </a:r>
        </a:p>
      </dsp:txBody>
      <dsp:txXfrm>
        <a:off x="1435590" y="531"/>
        <a:ext cx="9080009" cy="1242935"/>
      </dsp:txXfrm>
    </dsp:sp>
    <dsp:sp modelId="{95C0FE3B-B314-42E7-AD67-2E6C4668FC9A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A18F123-3F0C-4A11-85FC-0C3150877326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8B6421-88FD-4B39-8027-85D3578D8162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High satisfaction with </a:t>
          </a:r>
          <a:r>
            <a:rPr lang="en-US" sz="2100" b="1" kern="1200"/>
            <a:t>methodologies</a:t>
          </a:r>
          <a:r>
            <a:rPr lang="en-US" sz="2100" kern="1200"/>
            <a:t> used,  </a:t>
          </a:r>
          <a:r>
            <a:rPr lang="en-US" sz="2100" b="1" kern="1200"/>
            <a:t>learning objectives</a:t>
          </a:r>
          <a:r>
            <a:rPr lang="en-US" sz="2100" kern="1200"/>
            <a:t>, and c</a:t>
          </a:r>
          <a:r>
            <a:rPr lang="en-US" sz="2100" b="1" kern="1200"/>
            <a:t>onsistency in course development </a:t>
          </a:r>
          <a:endParaRPr lang="en-US" sz="2100" kern="1200" dirty="0"/>
        </a:p>
      </dsp:txBody>
      <dsp:txXfrm>
        <a:off x="1435590" y="1554201"/>
        <a:ext cx="9080009" cy="1242935"/>
      </dsp:txXfrm>
    </dsp:sp>
    <dsp:sp modelId="{1A8C6D78-3B9A-4BD6-A628-5B2335A22486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14141A7-7ADD-4581-B665-313E0DAD914A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E974F4-6E9B-4CC0-B988-562C2D9A0C97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Consistency in course development:</a:t>
          </a:r>
          <a:r>
            <a:rPr lang="en-US" sz="2100" kern="1200"/>
            <a:t> 91% satisfied,  but calls for i</a:t>
          </a:r>
          <a:r>
            <a:rPr lang="it-IT" sz="2100" kern="1200"/>
            <a:t>ncreased collaboration and feedback among trainers, standardized briefings and debriefings.</a:t>
          </a:r>
          <a:endParaRPr lang="en-US" sz="2100" kern="1200" dirty="0"/>
        </a:p>
      </dsp:txBody>
      <dsp:txXfrm>
        <a:off x="1435590" y="3107870"/>
        <a:ext cx="9080009" cy="12429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4163C-56CF-A246-8F68-5B0E3B73E3DB}">
      <dsp:nvSpPr>
        <dsp:cNvPr id="0" name=""/>
        <dsp:cNvSpPr/>
      </dsp:nvSpPr>
      <dsp:spPr>
        <a:xfrm>
          <a:off x="876176" y="1342678"/>
          <a:ext cx="691077" cy="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96EDE-B054-A946-B1B8-549E9FA0B296}">
      <dsp:nvSpPr>
        <dsp:cNvPr id="0" name=""/>
        <dsp:cNvSpPr/>
      </dsp:nvSpPr>
      <dsp:spPr>
        <a:xfrm>
          <a:off x="1608718" y="1284607"/>
          <a:ext cx="79473" cy="149412"/>
        </a:xfrm>
        <a:prstGeom prst="chevron">
          <a:avLst>
            <a:gd name="adj" fmla="val 9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061F57-46BA-A748-97F9-2F3B34519430}">
      <dsp:nvSpPr>
        <dsp:cNvPr id="0" name=""/>
        <dsp:cNvSpPr/>
      </dsp:nvSpPr>
      <dsp:spPr>
        <a:xfrm>
          <a:off x="457536" y="1010459"/>
          <a:ext cx="664511" cy="66451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787" tIns="25787" rIns="25787" bIns="25787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</a:t>
          </a:r>
        </a:p>
      </dsp:txBody>
      <dsp:txXfrm>
        <a:off x="554851" y="1107774"/>
        <a:ext cx="469881" cy="469881"/>
      </dsp:txXfrm>
    </dsp:sp>
    <dsp:sp modelId="{262E1E84-23E2-FB42-9158-0EC1C0BF80B6}">
      <dsp:nvSpPr>
        <dsp:cNvPr id="0" name=""/>
        <dsp:cNvSpPr/>
      </dsp:nvSpPr>
      <dsp:spPr>
        <a:xfrm>
          <a:off x="12329" y="1840562"/>
          <a:ext cx="155492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54" tIns="165100" rIns="12265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Purpose: Assess</a:t>
          </a:r>
          <a:r>
            <a:rPr lang="en-US" sz="1100" kern="1200" dirty="0"/>
            <a:t> training impact on professional growth and deployment readiness 6 to 12 months post-training. (165 replies)</a:t>
          </a:r>
        </a:p>
      </dsp:txBody>
      <dsp:txXfrm>
        <a:off x="12329" y="2151547"/>
        <a:ext cx="1554924" cy="1654615"/>
      </dsp:txXfrm>
    </dsp:sp>
    <dsp:sp modelId="{AC43622B-05B0-7A4B-892E-DF6531A8F7C2}">
      <dsp:nvSpPr>
        <dsp:cNvPr id="0" name=""/>
        <dsp:cNvSpPr/>
      </dsp:nvSpPr>
      <dsp:spPr>
        <a:xfrm>
          <a:off x="1740023" y="1342693"/>
          <a:ext cx="1554924" cy="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04CB54-DFFF-C04E-A2BA-02550DD28D2D}">
      <dsp:nvSpPr>
        <dsp:cNvPr id="0" name=""/>
        <dsp:cNvSpPr/>
      </dsp:nvSpPr>
      <dsp:spPr>
        <a:xfrm>
          <a:off x="3336412" y="1284619"/>
          <a:ext cx="79473" cy="149425"/>
        </a:xfrm>
        <a:prstGeom prst="chevron">
          <a:avLst>
            <a:gd name="adj" fmla="val 9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57EF72-94B1-AA4B-84C7-EDDF3F29E49E}">
      <dsp:nvSpPr>
        <dsp:cNvPr id="0" name=""/>
        <dsp:cNvSpPr/>
      </dsp:nvSpPr>
      <dsp:spPr>
        <a:xfrm>
          <a:off x="2185230" y="1010473"/>
          <a:ext cx="664511" cy="66451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787" tIns="25787" rIns="25787" bIns="25787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2</a:t>
          </a:r>
        </a:p>
      </dsp:txBody>
      <dsp:txXfrm>
        <a:off x="2282545" y="1107788"/>
        <a:ext cx="469881" cy="469881"/>
      </dsp:txXfrm>
    </dsp:sp>
    <dsp:sp modelId="{EB64A32F-EBA8-4E46-96C1-A045FA08AA33}">
      <dsp:nvSpPr>
        <dsp:cNvPr id="0" name=""/>
        <dsp:cNvSpPr/>
      </dsp:nvSpPr>
      <dsp:spPr>
        <a:xfrm>
          <a:off x="1740023" y="1840599"/>
          <a:ext cx="155492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54" tIns="165100" rIns="12265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Key Positive Outcomes: </a:t>
          </a:r>
          <a:r>
            <a:rPr lang="en-US" sz="1100" kern="1200" dirty="0"/>
            <a:t>Training enhanced team dynamics, stakeholder coordination, and boosted confidence for missions</a:t>
          </a:r>
        </a:p>
      </dsp:txBody>
      <dsp:txXfrm>
        <a:off x="1740023" y="2151584"/>
        <a:ext cx="1554924" cy="1654615"/>
      </dsp:txXfrm>
    </dsp:sp>
    <dsp:sp modelId="{90BCC609-02D9-2142-BE4B-680E85D21683}">
      <dsp:nvSpPr>
        <dsp:cNvPr id="0" name=""/>
        <dsp:cNvSpPr/>
      </dsp:nvSpPr>
      <dsp:spPr>
        <a:xfrm>
          <a:off x="3467717" y="1342693"/>
          <a:ext cx="1554924" cy="7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D16185-187E-2149-9A16-3DEE219E2E6E}">
      <dsp:nvSpPr>
        <dsp:cNvPr id="0" name=""/>
        <dsp:cNvSpPr/>
      </dsp:nvSpPr>
      <dsp:spPr>
        <a:xfrm>
          <a:off x="5064106" y="1284619"/>
          <a:ext cx="79473" cy="149425"/>
        </a:xfrm>
        <a:prstGeom prst="chevron">
          <a:avLst>
            <a:gd name="adj" fmla="val 9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2C859-688A-0A4A-9277-D22C11DD208D}">
      <dsp:nvSpPr>
        <dsp:cNvPr id="0" name=""/>
        <dsp:cNvSpPr/>
      </dsp:nvSpPr>
      <dsp:spPr>
        <a:xfrm>
          <a:off x="3912924" y="1010473"/>
          <a:ext cx="664511" cy="66451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787" tIns="25787" rIns="25787" bIns="25787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3</a:t>
          </a:r>
        </a:p>
      </dsp:txBody>
      <dsp:txXfrm>
        <a:off x="4010239" y="1107788"/>
        <a:ext cx="469881" cy="469881"/>
      </dsp:txXfrm>
    </dsp:sp>
    <dsp:sp modelId="{5D658A56-E1D8-FB43-9AB2-DFAC48B20598}">
      <dsp:nvSpPr>
        <dsp:cNvPr id="0" name=""/>
        <dsp:cNvSpPr/>
      </dsp:nvSpPr>
      <dsp:spPr>
        <a:xfrm>
          <a:off x="3467717" y="1840599"/>
          <a:ext cx="155492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54" tIns="165100" rIns="12265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Valued Training Components: </a:t>
          </a:r>
          <a:r>
            <a:rPr lang="en-US" sz="1100" kern="1200"/>
            <a:t>Scenario-based exercises, information management, leadership, and cultural awareness were highly appreciated.</a:t>
          </a:r>
        </a:p>
      </dsp:txBody>
      <dsp:txXfrm>
        <a:off x="3467717" y="2151584"/>
        <a:ext cx="1554924" cy="1654615"/>
      </dsp:txXfrm>
    </dsp:sp>
    <dsp:sp modelId="{1CF73A10-0297-9243-AF5F-1BB600E469E9}">
      <dsp:nvSpPr>
        <dsp:cNvPr id="0" name=""/>
        <dsp:cNvSpPr/>
      </dsp:nvSpPr>
      <dsp:spPr>
        <a:xfrm>
          <a:off x="5195411" y="1342693"/>
          <a:ext cx="1554924" cy="72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AB755-9499-954E-B722-39B03512EAD1}">
      <dsp:nvSpPr>
        <dsp:cNvPr id="0" name=""/>
        <dsp:cNvSpPr/>
      </dsp:nvSpPr>
      <dsp:spPr>
        <a:xfrm>
          <a:off x="6791800" y="1284619"/>
          <a:ext cx="79473" cy="149425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CDF0E4-E6F7-C446-81F8-D164140FC0EC}">
      <dsp:nvSpPr>
        <dsp:cNvPr id="0" name=""/>
        <dsp:cNvSpPr/>
      </dsp:nvSpPr>
      <dsp:spPr>
        <a:xfrm>
          <a:off x="5640617" y="1010473"/>
          <a:ext cx="664511" cy="66451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787" tIns="25787" rIns="25787" bIns="25787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4</a:t>
          </a:r>
        </a:p>
      </dsp:txBody>
      <dsp:txXfrm>
        <a:off x="5737932" y="1107788"/>
        <a:ext cx="469881" cy="469881"/>
      </dsp:txXfrm>
    </dsp:sp>
    <dsp:sp modelId="{19FACBE2-A891-AA4B-B754-E41A15CF7B43}">
      <dsp:nvSpPr>
        <dsp:cNvPr id="0" name=""/>
        <dsp:cNvSpPr/>
      </dsp:nvSpPr>
      <dsp:spPr>
        <a:xfrm>
          <a:off x="5195411" y="1840599"/>
          <a:ext cx="155492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54" tIns="165100" rIns="12265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Training Gaps and Improvement Areas: </a:t>
          </a:r>
          <a:r>
            <a:rPr lang="en-US" sz="1100" b="0" kern="1200" dirty="0"/>
            <a:t>D</a:t>
          </a:r>
          <a:r>
            <a:rPr lang="en-US" sz="1100" kern="1200" dirty="0"/>
            <a:t>eeper legal framework coverage, funding mechanisms, and advanced coordination strategies.</a:t>
          </a:r>
        </a:p>
      </dsp:txBody>
      <dsp:txXfrm>
        <a:off x="5195411" y="2151584"/>
        <a:ext cx="1554924" cy="1654615"/>
      </dsp:txXfrm>
    </dsp:sp>
    <dsp:sp modelId="{AD6B605D-283C-EA4A-9F86-86DC655CA713}">
      <dsp:nvSpPr>
        <dsp:cNvPr id="0" name=""/>
        <dsp:cNvSpPr/>
      </dsp:nvSpPr>
      <dsp:spPr>
        <a:xfrm>
          <a:off x="6923104" y="1342693"/>
          <a:ext cx="1554924" cy="7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2461B6-4705-D34B-8B28-C237680AA393}">
      <dsp:nvSpPr>
        <dsp:cNvPr id="0" name=""/>
        <dsp:cNvSpPr/>
      </dsp:nvSpPr>
      <dsp:spPr>
        <a:xfrm>
          <a:off x="8519494" y="1284619"/>
          <a:ext cx="79473" cy="149425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80F03-00DC-5441-BF66-3D2271C8147C}">
      <dsp:nvSpPr>
        <dsp:cNvPr id="0" name=""/>
        <dsp:cNvSpPr/>
      </dsp:nvSpPr>
      <dsp:spPr>
        <a:xfrm>
          <a:off x="7368311" y="1010473"/>
          <a:ext cx="664511" cy="66451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787" tIns="25787" rIns="25787" bIns="25787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5</a:t>
          </a:r>
        </a:p>
      </dsp:txBody>
      <dsp:txXfrm>
        <a:off x="7465626" y="1107788"/>
        <a:ext cx="469881" cy="469881"/>
      </dsp:txXfrm>
    </dsp:sp>
    <dsp:sp modelId="{C7134632-E859-B045-8E90-1C16CC1A8A03}">
      <dsp:nvSpPr>
        <dsp:cNvPr id="0" name=""/>
        <dsp:cNvSpPr/>
      </dsp:nvSpPr>
      <dsp:spPr>
        <a:xfrm>
          <a:off x="6923104" y="1840599"/>
          <a:ext cx="155492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54" tIns="165100" rIns="12265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Barriers to Knowledge Application: </a:t>
          </a:r>
          <a:r>
            <a:rPr lang="en-US" sz="1100" kern="1200" dirty="0"/>
            <a:t>limited deployment opportunities, organizational constraints, and misalignment with national procedures.</a:t>
          </a:r>
        </a:p>
      </dsp:txBody>
      <dsp:txXfrm>
        <a:off x="6923104" y="2151584"/>
        <a:ext cx="1554924" cy="1654615"/>
      </dsp:txXfrm>
    </dsp:sp>
    <dsp:sp modelId="{8EA96A86-5029-C948-BDE7-8290230C888D}">
      <dsp:nvSpPr>
        <dsp:cNvPr id="0" name=""/>
        <dsp:cNvSpPr/>
      </dsp:nvSpPr>
      <dsp:spPr>
        <a:xfrm>
          <a:off x="8650798" y="1342693"/>
          <a:ext cx="1554924" cy="7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54C58-1F27-9D42-BDA8-8B3355242847}">
      <dsp:nvSpPr>
        <dsp:cNvPr id="0" name=""/>
        <dsp:cNvSpPr/>
      </dsp:nvSpPr>
      <dsp:spPr>
        <a:xfrm>
          <a:off x="10247187" y="1284619"/>
          <a:ext cx="79473" cy="149425"/>
        </a:xfrm>
        <a:prstGeom prst="chevron">
          <a:avLst>
            <a:gd name="adj" fmla="val 9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705766-3C94-2144-80F8-571E94FEBCF9}">
      <dsp:nvSpPr>
        <dsp:cNvPr id="0" name=""/>
        <dsp:cNvSpPr/>
      </dsp:nvSpPr>
      <dsp:spPr>
        <a:xfrm>
          <a:off x="9096005" y="1010473"/>
          <a:ext cx="664511" cy="66451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787" tIns="25787" rIns="25787" bIns="25787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6</a:t>
          </a:r>
        </a:p>
      </dsp:txBody>
      <dsp:txXfrm>
        <a:off x="9193320" y="1107788"/>
        <a:ext cx="469881" cy="469881"/>
      </dsp:txXfrm>
    </dsp:sp>
    <dsp:sp modelId="{F78BB64A-3EA8-6747-9014-2B9C4546ABC7}">
      <dsp:nvSpPr>
        <dsp:cNvPr id="0" name=""/>
        <dsp:cNvSpPr/>
      </dsp:nvSpPr>
      <dsp:spPr>
        <a:xfrm>
          <a:off x="8650798" y="1840599"/>
          <a:ext cx="1554924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54" tIns="165100" rIns="12265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Positive Overall Sentiment: </a:t>
          </a:r>
          <a:r>
            <a:rPr lang="en-US" sz="1100" kern="1200" dirty="0"/>
            <a:t>Participants rated the training highly and recommended it for enhancing individual and organizational growth.</a:t>
          </a:r>
        </a:p>
      </dsp:txBody>
      <dsp:txXfrm>
        <a:off x="8650798" y="2151584"/>
        <a:ext cx="1554924" cy="1654615"/>
      </dsp:txXfrm>
    </dsp:sp>
    <dsp:sp modelId="{D9773FFC-ED5B-A843-A17A-96C999169580}">
      <dsp:nvSpPr>
        <dsp:cNvPr id="0" name=""/>
        <dsp:cNvSpPr/>
      </dsp:nvSpPr>
      <dsp:spPr>
        <a:xfrm>
          <a:off x="10378492" y="1342693"/>
          <a:ext cx="778222" cy="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CA37C9-1081-1D41-97DE-F2527C58F8CB}">
      <dsp:nvSpPr>
        <dsp:cNvPr id="0" name=""/>
        <dsp:cNvSpPr/>
      </dsp:nvSpPr>
      <dsp:spPr>
        <a:xfrm>
          <a:off x="10824459" y="1010473"/>
          <a:ext cx="664511" cy="66451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787" tIns="25787" rIns="25787" bIns="25787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7</a:t>
          </a:r>
        </a:p>
      </dsp:txBody>
      <dsp:txXfrm>
        <a:off x="10921774" y="1107788"/>
        <a:ext cx="469881" cy="469881"/>
      </dsp:txXfrm>
    </dsp:sp>
    <dsp:sp modelId="{5C03F554-7846-B545-B006-F4C20A53DA6E}">
      <dsp:nvSpPr>
        <dsp:cNvPr id="0" name=""/>
        <dsp:cNvSpPr/>
      </dsp:nvSpPr>
      <dsp:spPr>
        <a:xfrm>
          <a:off x="10378492" y="1840599"/>
          <a:ext cx="162105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871" tIns="165100" rIns="127871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Transformative Participant Impact: </a:t>
          </a:r>
          <a:r>
            <a:rPr lang="en-US" sz="1100" kern="1200"/>
            <a:t>Training improved leadership, motivation, English proficiency, cultural sensitivity, and preparedness for disaster response.</a:t>
          </a:r>
        </a:p>
      </dsp:txBody>
      <dsp:txXfrm>
        <a:off x="10378492" y="2164811"/>
        <a:ext cx="1621059" cy="16413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01646-7737-4046-9F58-73FBEB02E455}">
      <dsp:nvSpPr>
        <dsp:cNvPr id="0" name=""/>
        <dsp:cNvSpPr/>
      </dsp:nvSpPr>
      <dsp:spPr>
        <a:xfrm>
          <a:off x="0" y="534"/>
          <a:ext cx="10093132" cy="125017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D51D2-346A-4F10-BD5F-05D26CFAD4D1}">
      <dsp:nvSpPr>
        <dsp:cNvPr id="0" name=""/>
        <dsp:cNvSpPr/>
      </dsp:nvSpPr>
      <dsp:spPr>
        <a:xfrm>
          <a:off x="378178" y="281823"/>
          <a:ext cx="687596" cy="6875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513B4-6C44-4335-901F-8FCB0D38D6BB}">
      <dsp:nvSpPr>
        <dsp:cNvPr id="0" name=""/>
        <dsp:cNvSpPr/>
      </dsp:nvSpPr>
      <dsp:spPr>
        <a:xfrm>
          <a:off x="1443952" y="534"/>
          <a:ext cx="8649179" cy="1250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0" tIns="132310" rIns="132310" bIns="13231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500" kern="1200">
              <a:solidFill>
                <a:schemeClr val="accent1">
                  <a:lumMod val="75000"/>
                </a:schemeClr>
              </a:solidFill>
            </a:rPr>
            <a:t>COM request (Aug 2024) → D&amp;I as one of the cross-cutting competencies in UCPM Training Programme</a:t>
          </a:r>
          <a:endParaRPr lang="en-US" sz="2500" kern="1200">
            <a:solidFill>
              <a:schemeClr val="accent1">
                <a:lumMod val="75000"/>
              </a:schemeClr>
            </a:solidFill>
          </a:endParaRPr>
        </a:p>
      </dsp:txBody>
      <dsp:txXfrm>
        <a:off x="1443952" y="534"/>
        <a:ext cx="8649179" cy="1250175"/>
      </dsp:txXfrm>
    </dsp:sp>
    <dsp:sp modelId="{73927B30-0602-4873-8A70-6F400B90B683}">
      <dsp:nvSpPr>
        <dsp:cNvPr id="0" name=""/>
        <dsp:cNvSpPr/>
      </dsp:nvSpPr>
      <dsp:spPr>
        <a:xfrm>
          <a:off x="0" y="1563253"/>
          <a:ext cx="10093132" cy="125017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64A7F8-1D11-4263-B2AF-B3EA3E374E6A}">
      <dsp:nvSpPr>
        <dsp:cNvPr id="0" name=""/>
        <dsp:cNvSpPr/>
      </dsp:nvSpPr>
      <dsp:spPr>
        <a:xfrm>
          <a:off x="378178" y="1844542"/>
          <a:ext cx="687596" cy="6875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7E7E6-4888-46B8-B8AF-E15440EF3120}">
      <dsp:nvSpPr>
        <dsp:cNvPr id="0" name=""/>
        <dsp:cNvSpPr/>
      </dsp:nvSpPr>
      <dsp:spPr>
        <a:xfrm>
          <a:off x="1443952" y="1563253"/>
          <a:ext cx="8649179" cy="1250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0" tIns="132310" rIns="132310" bIns="13231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500" kern="1200">
              <a:solidFill>
                <a:schemeClr val="accent1">
                  <a:lumMod val="75000"/>
                </a:schemeClr>
              </a:solidFill>
            </a:rPr>
            <a:t>Enhances mission readiness, team cohesion, and trust in deployment</a:t>
          </a:r>
          <a:endParaRPr lang="en-US" sz="25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1443952" y="1563253"/>
        <a:ext cx="8649179" cy="1250175"/>
      </dsp:txXfrm>
    </dsp:sp>
    <dsp:sp modelId="{DEB1E3DD-C22D-4956-AC71-D96A2E7534DA}">
      <dsp:nvSpPr>
        <dsp:cNvPr id="0" name=""/>
        <dsp:cNvSpPr/>
      </dsp:nvSpPr>
      <dsp:spPr>
        <a:xfrm>
          <a:off x="0" y="3125972"/>
          <a:ext cx="10093132" cy="125017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C86AA8-82F8-4196-A6D1-D705395037F6}">
      <dsp:nvSpPr>
        <dsp:cNvPr id="0" name=""/>
        <dsp:cNvSpPr/>
      </dsp:nvSpPr>
      <dsp:spPr>
        <a:xfrm>
          <a:off x="378178" y="3407261"/>
          <a:ext cx="687596" cy="6875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A65252-83FC-475A-B308-006F8447A674}">
      <dsp:nvSpPr>
        <dsp:cNvPr id="0" name=""/>
        <dsp:cNvSpPr/>
      </dsp:nvSpPr>
      <dsp:spPr>
        <a:xfrm>
          <a:off x="1443952" y="3125972"/>
          <a:ext cx="8649179" cy="1250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310" tIns="132310" rIns="132310" bIns="13231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500" kern="1200">
              <a:solidFill>
                <a:schemeClr val="accent1">
                  <a:lumMod val="75000"/>
                </a:schemeClr>
              </a:solidFill>
            </a:rPr>
            <a:t>Direct link to safety, effectiveness, and credibility in operations</a:t>
          </a:r>
          <a:r>
            <a:rPr lang="en-GB" sz="2500" kern="1200">
              <a:solidFill>
                <a:schemeClr val="accent1">
                  <a:lumMod val="75000"/>
                </a:schemeClr>
              </a:solidFill>
            </a:rPr>
            <a:t> </a:t>
          </a:r>
          <a:endParaRPr lang="en-US" sz="2500" kern="1200">
            <a:solidFill>
              <a:schemeClr val="accent1">
                <a:lumMod val="75000"/>
              </a:schemeClr>
            </a:solidFill>
          </a:endParaRPr>
        </a:p>
      </dsp:txBody>
      <dsp:txXfrm>
        <a:off x="1443952" y="3125972"/>
        <a:ext cx="8649179" cy="12501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144C2-11EC-D249-875A-05F2ACC6C437}">
      <dsp:nvSpPr>
        <dsp:cNvPr id="0" name=""/>
        <dsp:cNvSpPr/>
      </dsp:nvSpPr>
      <dsp:spPr>
        <a:xfrm>
          <a:off x="0" y="0"/>
          <a:ext cx="7268535" cy="7746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000" kern="1200"/>
            <a:t>Concept Note &amp; Framework aligned with COM D&amp;I definitions (Nov24)</a:t>
          </a:r>
          <a:endParaRPr lang="en-US" sz="2000" kern="1200" dirty="0"/>
        </a:p>
      </dsp:txBody>
      <dsp:txXfrm>
        <a:off x="22688" y="22688"/>
        <a:ext cx="6342024" cy="729247"/>
      </dsp:txXfrm>
    </dsp:sp>
    <dsp:sp modelId="{4F7E4F94-4E90-8C42-AC18-323E5A238D5B}">
      <dsp:nvSpPr>
        <dsp:cNvPr id="0" name=""/>
        <dsp:cNvSpPr/>
      </dsp:nvSpPr>
      <dsp:spPr>
        <a:xfrm>
          <a:off x="542780" y="882210"/>
          <a:ext cx="7268535" cy="77462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000" kern="1200"/>
            <a:t>Course Directors + TFPs review → D&amp;I integrated into all deployable courses</a:t>
          </a:r>
          <a:endParaRPr lang="en-US" sz="2000" kern="1200"/>
        </a:p>
      </dsp:txBody>
      <dsp:txXfrm>
        <a:off x="565468" y="904898"/>
        <a:ext cx="6176873" cy="729247"/>
      </dsp:txXfrm>
    </dsp:sp>
    <dsp:sp modelId="{AE4145C1-1AE7-AB48-BABC-FC0F246A8708}">
      <dsp:nvSpPr>
        <dsp:cNvPr id="0" name=""/>
        <dsp:cNvSpPr/>
      </dsp:nvSpPr>
      <dsp:spPr>
        <a:xfrm>
          <a:off x="1085560" y="1764420"/>
          <a:ext cx="7268535" cy="7746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000" kern="1200"/>
            <a:t>Common D&amp;I Thread identified across the UCPM TP</a:t>
          </a:r>
          <a:endParaRPr lang="en-US" sz="2000" kern="1200"/>
        </a:p>
      </dsp:txBody>
      <dsp:txXfrm>
        <a:off x="1108248" y="1787108"/>
        <a:ext cx="6176873" cy="729247"/>
      </dsp:txXfrm>
    </dsp:sp>
    <dsp:sp modelId="{957824BA-5E76-B44A-8E37-E2E281129267}">
      <dsp:nvSpPr>
        <dsp:cNvPr id="0" name=""/>
        <dsp:cNvSpPr/>
      </dsp:nvSpPr>
      <dsp:spPr>
        <a:xfrm>
          <a:off x="1628340" y="2646630"/>
          <a:ext cx="7268535" cy="77462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000" kern="1200"/>
            <a:t>Practical integration piloted since Jan 2025 (SIMEX, team building, tasks)</a:t>
          </a:r>
          <a:endParaRPr lang="en-US" sz="2000" kern="1200"/>
        </a:p>
      </dsp:txBody>
      <dsp:txXfrm>
        <a:off x="1651028" y="2669318"/>
        <a:ext cx="6176873" cy="729247"/>
      </dsp:txXfrm>
    </dsp:sp>
    <dsp:sp modelId="{AD728F7F-2D3E-FF4A-9693-2307C3502A51}">
      <dsp:nvSpPr>
        <dsp:cNvPr id="0" name=""/>
        <dsp:cNvSpPr/>
      </dsp:nvSpPr>
      <dsp:spPr>
        <a:xfrm>
          <a:off x="2171120" y="3528841"/>
          <a:ext cx="7268535" cy="77462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000" kern="1200"/>
            <a:t>COM feedback received (Sep 2025) – positive direction</a:t>
          </a:r>
          <a:endParaRPr lang="en-US" sz="2000" kern="1200"/>
        </a:p>
      </dsp:txBody>
      <dsp:txXfrm>
        <a:off x="2193808" y="3551529"/>
        <a:ext cx="6176873" cy="729247"/>
      </dsp:txXfrm>
    </dsp:sp>
    <dsp:sp modelId="{01F5DF57-4F91-5A40-8A10-3601E2B07CCA}">
      <dsp:nvSpPr>
        <dsp:cNvPr id="0" name=""/>
        <dsp:cNvSpPr/>
      </dsp:nvSpPr>
      <dsp:spPr>
        <a:xfrm>
          <a:off x="6765029" y="565905"/>
          <a:ext cx="503505" cy="5035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878318" y="565905"/>
        <a:ext cx="276927" cy="378888"/>
      </dsp:txXfrm>
    </dsp:sp>
    <dsp:sp modelId="{A23D793A-E2F9-AE48-B95F-85D5ABC1C60D}">
      <dsp:nvSpPr>
        <dsp:cNvPr id="0" name=""/>
        <dsp:cNvSpPr/>
      </dsp:nvSpPr>
      <dsp:spPr>
        <a:xfrm>
          <a:off x="7307809" y="1448115"/>
          <a:ext cx="503505" cy="50350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421098" y="1448115"/>
        <a:ext cx="276927" cy="378888"/>
      </dsp:txXfrm>
    </dsp:sp>
    <dsp:sp modelId="{415A2C66-C362-6047-A38E-BC5D4259936C}">
      <dsp:nvSpPr>
        <dsp:cNvPr id="0" name=""/>
        <dsp:cNvSpPr/>
      </dsp:nvSpPr>
      <dsp:spPr>
        <a:xfrm>
          <a:off x="7850590" y="2317415"/>
          <a:ext cx="503505" cy="50350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963879" y="2317415"/>
        <a:ext cx="276927" cy="378888"/>
      </dsp:txXfrm>
    </dsp:sp>
    <dsp:sp modelId="{1551656D-302F-0243-ACB5-FBF809948DC5}">
      <dsp:nvSpPr>
        <dsp:cNvPr id="0" name=""/>
        <dsp:cNvSpPr/>
      </dsp:nvSpPr>
      <dsp:spPr>
        <a:xfrm>
          <a:off x="8393370" y="3208233"/>
          <a:ext cx="503505" cy="50350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8506659" y="3208233"/>
        <a:ext cx="276927" cy="3788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7A1A96-F20F-4E5E-A704-04FB6AF69FA1}">
      <dsp:nvSpPr>
        <dsp:cNvPr id="0" name=""/>
        <dsp:cNvSpPr/>
      </dsp:nvSpPr>
      <dsp:spPr>
        <a:xfrm>
          <a:off x="0" y="1814"/>
          <a:ext cx="9198864" cy="9194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4DFF6-3F6D-4CD9-AF67-6F77930C5614}">
      <dsp:nvSpPr>
        <dsp:cNvPr id="0" name=""/>
        <dsp:cNvSpPr/>
      </dsp:nvSpPr>
      <dsp:spPr>
        <a:xfrm>
          <a:off x="278121" y="208681"/>
          <a:ext cx="505676" cy="5056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3AC53A-53B8-4E42-B839-362F56705149}">
      <dsp:nvSpPr>
        <dsp:cNvPr id="0" name=""/>
        <dsp:cNvSpPr/>
      </dsp:nvSpPr>
      <dsp:spPr>
        <a:xfrm>
          <a:off x="1061920" y="1814"/>
          <a:ext cx="8136943" cy="919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304" tIns="97304" rIns="97304" bIns="9730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200" kern="1200">
              <a:solidFill>
                <a:schemeClr val="accent1">
                  <a:lumMod val="75000"/>
                </a:schemeClr>
              </a:solidFill>
            </a:rPr>
            <a:t>D&amp;I Handbook (baseline reference)</a:t>
          </a:r>
          <a:endParaRPr lang="en-US" sz="2200" kern="1200">
            <a:solidFill>
              <a:schemeClr val="accent1">
                <a:lumMod val="75000"/>
              </a:schemeClr>
            </a:solidFill>
          </a:endParaRPr>
        </a:p>
      </dsp:txBody>
      <dsp:txXfrm>
        <a:off x="1061920" y="1814"/>
        <a:ext cx="8136943" cy="919411"/>
      </dsp:txXfrm>
    </dsp:sp>
    <dsp:sp modelId="{88DF1EA0-6AE8-44D3-B45E-B8AC7F8DD7A4}">
      <dsp:nvSpPr>
        <dsp:cNvPr id="0" name=""/>
        <dsp:cNvSpPr/>
      </dsp:nvSpPr>
      <dsp:spPr>
        <a:xfrm>
          <a:off x="0" y="1151078"/>
          <a:ext cx="9198864" cy="9194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B8EB96-BB25-482A-BDC9-EBC9D946310B}">
      <dsp:nvSpPr>
        <dsp:cNvPr id="0" name=""/>
        <dsp:cNvSpPr/>
      </dsp:nvSpPr>
      <dsp:spPr>
        <a:xfrm>
          <a:off x="278121" y="1357945"/>
          <a:ext cx="505676" cy="5056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A5FC1-C287-496A-9326-FA14F49EBE8F}">
      <dsp:nvSpPr>
        <dsp:cNvPr id="0" name=""/>
        <dsp:cNvSpPr/>
      </dsp:nvSpPr>
      <dsp:spPr>
        <a:xfrm>
          <a:off x="1061920" y="1151078"/>
          <a:ext cx="8136943" cy="919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304" tIns="97304" rIns="97304" bIns="9730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200" kern="1200">
              <a:solidFill>
                <a:schemeClr val="accent1">
                  <a:lumMod val="75000"/>
                </a:schemeClr>
              </a:solidFill>
            </a:rPr>
            <a:t>Pocket Guide (quick-use field tool)</a:t>
          </a:r>
          <a:endParaRPr lang="en-US" sz="2200" kern="1200">
            <a:solidFill>
              <a:schemeClr val="accent1">
                <a:lumMod val="75000"/>
              </a:schemeClr>
            </a:solidFill>
          </a:endParaRPr>
        </a:p>
      </dsp:txBody>
      <dsp:txXfrm>
        <a:off x="1061920" y="1151078"/>
        <a:ext cx="8136943" cy="919411"/>
      </dsp:txXfrm>
    </dsp:sp>
    <dsp:sp modelId="{99480BA4-DD78-4222-9FC3-5104DBB67315}">
      <dsp:nvSpPr>
        <dsp:cNvPr id="0" name=""/>
        <dsp:cNvSpPr/>
      </dsp:nvSpPr>
      <dsp:spPr>
        <a:xfrm>
          <a:off x="0" y="2300342"/>
          <a:ext cx="9198864" cy="9194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06B870-5A04-4072-8B1F-9E97F4D6EDE1}">
      <dsp:nvSpPr>
        <dsp:cNvPr id="0" name=""/>
        <dsp:cNvSpPr/>
      </dsp:nvSpPr>
      <dsp:spPr>
        <a:xfrm>
          <a:off x="278121" y="2507209"/>
          <a:ext cx="505676" cy="5056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D38DD-7349-4202-AFB1-9353B31CFC36}">
      <dsp:nvSpPr>
        <dsp:cNvPr id="0" name=""/>
        <dsp:cNvSpPr/>
      </dsp:nvSpPr>
      <dsp:spPr>
        <a:xfrm>
          <a:off x="1061920" y="2300342"/>
          <a:ext cx="8136943" cy="919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304" tIns="97304" rIns="97304" bIns="9730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200" kern="1200">
              <a:solidFill>
                <a:schemeClr val="accent1">
                  <a:lumMod val="75000"/>
                </a:schemeClr>
              </a:solidFill>
            </a:rPr>
            <a:t>Trainer’s Manual Outline (practical integration guidance)</a:t>
          </a:r>
          <a:endParaRPr lang="en-US" sz="2200" kern="1200">
            <a:solidFill>
              <a:schemeClr val="accent1">
                <a:lumMod val="75000"/>
              </a:schemeClr>
            </a:solidFill>
          </a:endParaRPr>
        </a:p>
      </dsp:txBody>
      <dsp:txXfrm>
        <a:off x="1061920" y="2300342"/>
        <a:ext cx="8136943" cy="919411"/>
      </dsp:txXfrm>
    </dsp:sp>
    <dsp:sp modelId="{9022FA27-B0AB-43A7-8228-C7A32CDD7173}">
      <dsp:nvSpPr>
        <dsp:cNvPr id="0" name=""/>
        <dsp:cNvSpPr/>
      </dsp:nvSpPr>
      <dsp:spPr>
        <a:xfrm>
          <a:off x="0" y="3449606"/>
          <a:ext cx="9198864" cy="91941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00628-76D7-44B2-8370-AD7E25FA03A9}">
      <dsp:nvSpPr>
        <dsp:cNvPr id="0" name=""/>
        <dsp:cNvSpPr/>
      </dsp:nvSpPr>
      <dsp:spPr>
        <a:xfrm>
          <a:off x="278121" y="3656474"/>
          <a:ext cx="505676" cy="5056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6C724F-11A1-42F1-99EF-F3EB2601C7C3}">
      <dsp:nvSpPr>
        <dsp:cNvPr id="0" name=""/>
        <dsp:cNvSpPr/>
      </dsp:nvSpPr>
      <dsp:spPr>
        <a:xfrm>
          <a:off x="1061920" y="3449606"/>
          <a:ext cx="8136943" cy="919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304" tIns="97304" rIns="97304" bIns="9730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E" sz="2200" kern="1200">
              <a:solidFill>
                <a:schemeClr val="accent1">
                  <a:lumMod val="75000"/>
                </a:schemeClr>
              </a:solidFill>
            </a:rPr>
            <a:t>PAE form (Assessment &amp; Evaluation) → finalised by end 2025</a:t>
          </a:r>
          <a:endParaRPr lang="en-US" sz="2200" kern="1200">
            <a:solidFill>
              <a:schemeClr val="accent1">
                <a:lumMod val="75000"/>
              </a:schemeClr>
            </a:solidFill>
          </a:endParaRPr>
        </a:p>
      </dsp:txBody>
      <dsp:txXfrm>
        <a:off x="1061920" y="3449606"/>
        <a:ext cx="8136943" cy="919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B80A0-98E8-9F42-95F4-7D189E35AF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9378E-E5B2-A843-91CD-A773F499674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482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4659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D01F5-2144-4847-9B1C-0E8C3648DC3E}" type="slidenum">
              <a:rPr lang="en-BE" smtClean="0"/>
              <a:t>17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14342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CFC0F-AB9A-4BA2-A66E-52901329B8D6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0897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D3C83-0FA3-22B7-5654-781BC1F1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8BCBCD-9EFE-302C-6989-7C4822AA2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6F3BE-C2AC-3987-5A96-890D6C3ED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8913E-F450-C730-2FC0-FCF9D63C8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CFC0F-AB9A-4BA2-A66E-52901329B8D6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1164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3769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9378E-E5B2-A843-91CD-A773F4996743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090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9378E-E5B2-A843-91CD-A773F4996743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301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9378E-E5B2-A843-91CD-A773F4996743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86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87C1A-BC00-5981-19A1-643661AA6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72BAECE-F7E3-59AE-7345-BF20C8DD3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015E9BC-7E2D-8A78-B050-2F3D5FD74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r>
              <a:rPr lang="en-GB" dirty="0"/>
              <a:t>Consistency, depth, and intentional assessment are tailored to the specific course and to utmost added value for its participants.</a:t>
            </a:r>
            <a:endParaRPr lang="de-AT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90D914-2491-FE95-91E5-20758EC31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A3E9F-2DAC-464A-892A-8905258BB322}" type="slidenum">
              <a:rPr lang="de-AT" smtClean="0"/>
              <a:t>24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1412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FAD38-0E27-93B3-984B-1742B6D74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AE02C4A-AE59-9E7F-762C-A48C52676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65FB882-391A-6C49-5A83-CF4610150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r>
              <a:rPr lang="en-GB" dirty="0"/>
              <a:t>Consistency, depth, and intentional assessment are tailored to the specific course and to utmost added value for its participants.</a:t>
            </a:r>
            <a:endParaRPr lang="de-AT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3EBDD3-B044-7A9B-59BD-92A310325C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A3E9F-2DAC-464A-892A-8905258BB322}" type="slidenum">
              <a:rPr lang="de-AT" smtClean="0"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5544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0D660-11CD-F65F-8303-41875A5D6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95CE56A-DC8B-17B2-39F8-26C3FC3BAD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B861AB-0949-D9E3-CB62-D4E0662DB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r>
              <a:rPr lang="en-GB" dirty="0"/>
              <a:t>Consistency, depth, and intentional assessment are tailored to the specific course and to utmost added value for its participants.</a:t>
            </a:r>
            <a:endParaRPr lang="de-AT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257475-6BF5-F709-1C65-E904CDA99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A3E9F-2DAC-464A-892A-8905258BB322}" type="slidenum">
              <a:rPr lang="de-AT" smtClean="0"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3541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AC619-68ED-A1B2-3B77-5DE463BA3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B56E0C8-A1D1-B2F0-3D4B-712A1A5C3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E39A3F2-F3DF-8DCE-9646-A1B335196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A42E4DB-50DB-AE33-7096-7D07799AD1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3B97EB-BBA3-4682-A1F5-47D074E3AA90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479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B23DA-2017-35EE-9B48-ABD404125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D9081F3-E273-D301-25F5-472E698864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5A97A6B-0089-D61F-B52B-40341DBB6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8FE84B-3425-168E-E877-BB712D741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3B97EB-BBA3-4682-A1F5-47D074E3AA90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864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2FEED-AF82-4B40-EB09-E2E30EA24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F7139-DBDF-7981-1201-38654C540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AE90C-ABDA-25D2-CE42-5F97C7F48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D7E7C-5553-4842-0A9B-40CB13A4E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8DCDF-D5A8-D307-F042-881988B13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912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E8E6D-3A2D-58F7-257F-69F902321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B0DA0-B738-CBE9-9B6C-5E084DD03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6D4B1-7B69-0AE0-60FD-13C3337AC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DA32D-3215-08AF-DDC6-DDF06C184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4E3E5-EB9B-E5E7-239D-D01D2C576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206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EE658-A0A5-FD28-36B0-D23680E65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BD717-9E57-B20C-4EC5-9D763A20D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185B9-AB0D-0A23-0263-93D392D02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2A8F5-A697-B70D-3119-EC9EE0013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82BEF-A0F3-C4BF-5D85-80A36B5C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488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FC95D-A72B-0449-222D-581A3AA42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2DF78-C77F-952E-ABA8-FF90C890D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1681A9-4AA2-BAC7-1ECA-FBF58F7AA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A68C6-EED0-7CAF-70F3-3326C39BF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F944B-9696-A217-0187-B91E0115A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332DC-05CC-AED0-2A83-8A1E6FDC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654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53DB0-5A99-C834-E8E8-E70D3AED2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F6CC7-3894-C8D8-2165-877DC6699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BAC64-77A3-1C36-6FA0-A9D8C5438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0E93AD-DEC1-D65B-60DF-FB4461D9B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64479-B9A2-EFBF-2910-5355A06C7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5C0E96-E5B4-7BF1-C351-96053F38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200081-76E2-5481-5BFA-25A7B315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42B332-7265-20EB-1DB2-431895656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348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314E0-91F5-38E5-B5F8-E63A3B3A0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F3FCF0-3435-D8F9-4539-B307262C4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A3FC2-42D7-4D06-3443-C8204C4C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A47E46-F67A-B7B3-653B-E1D77EB00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99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E98920-1EE6-72E9-4D51-869B8A249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33BE3-95EE-7695-042F-D13624CF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92BED-64E0-EBC9-C3AC-F3386BFF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867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FFC7F-E782-3505-04F0-87FEC4308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AA236-DAFA-E477-DB7E-2D808CEF7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29ADE-6A5D-2ADF-5AC2-DE4CD90BBF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7DC76-6D2E-1910-B448-62E793FEB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8DA6E-6F6D-640B-4D23-73B6D7C5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1BAD9-1040-1BB3-A68B-3FCFBA9AB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0774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970B4-2172-7B78-9280-403674CF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2941F2-0B8E-4817-4C6D-80D419ADFB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6CF41-3D6A-5840-9189-F0583AB85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B1164-79B7-2BF8-B14D-BB69FA09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A89F2-833D-D058-6917-59E4A441B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5A18A-B7DB-B196-4B50-13285EFFD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8250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6CE2B-CBAE-56CC-CE02-414D90EEA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0943BD-F27B-0C2F-867D-2F0F3B392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0BDD9-D8E9-BE6A-5CBF-7FC43869B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E7B53-FB48-6B00-7F3E-448F081E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CC947-6EA8-1D2A-09DB-87B6E66F8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83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040518-F55A-CC4E-D818-F54E5B0C8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BB5B4-C31D-F157-6482-74CD60451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191D4-FAF9-DDFE-4F34-6FF7B343D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D359A-7948-D554-2A04-9DDF8EB0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6203A-4BCF-87F8-D2B9-1B52E01B6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7536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578CECE-CD84-BCF9-572A-245CEE66D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89D62-A187-481F-9A77-4E13B2C4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4F572E-CFE0-45BF-9C1F-D41BA6DEE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19485B-4EEE-432B-87A8-9907AFFF4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589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47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A46C7D-5638-0FF5-18C1-C56D69E76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CC041-CC5C-54FD-F231-784908CBA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220F9-1D84-5A4A-59F9-121A9B52E6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F2D75-0242-F14C-922B-06A5E7C75A26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06373-9F86-55E3-4871-08D0253997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39B55-FDC1-4FA5-783A-356C37BBB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ED5DE7-486D-4B49-A8E7-EEF86B4A70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59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ivil-protection-knowledge-network.europa.eu/welcome-european-civil-protection-pool-ecpp-or-pool#bcl-inpage-item-9115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inting at a whiteboard&#10;&#10;AI-generated content may be incorrect.">
            <a:extLst>
              <a:ext uri="{FF2B5EF4-FFF2-40B4-BE49-F238E27FC236}">
                <a16:creationId xmlns:a16="http://schemas.microsoft.com/office/drawing/2014/main" id="{70A4D40C-58F3-D6CF-A0D0-1D5B5D3DB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" y="0"/>
            <a:ext cx="12180627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25D65A-832A-1FDF-F8AB-A25A5B16A641}"/>
              </a:ext>
            </a:extLst>
          </p:cNvPr>
          <p:cNvSpPr txBox="1">
            <a:spLocks/>
          </p:cNvSpPr>
          <p:nvPr/>
        </p:nvSpPr>
        <p:spPr>
          <a:xfrm>
            <a:off x="400851" y="5653970"/>
            <a:ext cx="5435559" cy="3519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00" dirty="0">
                <a:solidFill>
                  <a:srgbClr val="F45A24"/>
                </a:solidFill>
                <a:latin typeface="Manrope" panose="020B0604020202020204" charset="0"/>
                <a:cs typeface="Arial" panose="020B0604020202020204" pitchFamily="34" charset="0"/>
              </a:rPr>
              <a:t>Copenhagen, 7-10 October 2025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ABABFD9-6ADF-A75F-3DB0-EC508D6D384C}"/>
              </a:ext>
            </a:extLst>
          </p:cNvPr>
          <p:cNvSpPr txBox="1">
            <a:spLocks/>
          </p:cNvSpPr>
          <p:nvPr/>
        </p:nvSpPr>
        <p:spPr>
          <a:xfrm>
            <a:off x="371475" y="4621213"/>
            <a:ext cx="3486150" cy="13847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latin typeface="Manrope" pitchFamily="2" charset="0"/>
              </a:rPr>
              <a:t>National Training Coordinators Meeting</a:t>
            </a:r>
          </a:p>
          <a:p>
            <a:pPr marL="0" indent="0">
              <a:buNone/>
            </a:pPr>
            <a:r>
              <a:rPr lang="en-GB" sz="1800" b="1" dirty="0">
                <a:latin typeface="Manrope" pitchFamily="2" charset="0"/>
              </a:rPr>
              <a:t>LOT 1</a:t>
            </a:r>
          </a:p>
        </p:txBody>
      </p:sp>
      <p:pic>
        <p:nvPicPr>
          <p:cNvPr id="8" name="Picture 7" descr="A white square with red and blue letters&#10;&#10;AI-generated content may be incorrect.">
            <a:extLst>
              <a:ext uri="{FF2B5EF4-FFF2-40B4-BE49-F238E27FC236}">
                <a16:creationId xmlns:a16="http://schemas.microsoft.com/office/drawing/2014/main" id="{5E8DE2B1-37D6-E8D1-2A1C-0C16B283E0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6"/>
          <a:stretch/>
        </p:blipFill>
        <p:spPr>
          <a:xfrm>
            <a:off x="24939" y="972584"/>
            <a:ext cx="1604357" cy="13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77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0186-6494-907D-6178-65E25806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29" y="328550"/>
            <a:ext cx="10576688" cy="585850"/>
          </a:xfrm>
        </p:spPr>
        <p:txBody>
          <a:bodyPr>
            <a:normAutofit/>
          </a:bodyPr>
          <a:lstStyle/>
          <a:p>
            <a:pPr fontAlgn="base">
              <a:spcAft>
                <a:spcPts val="600"/>
              </a:spcAft>
            </a:pPr>
            <a:r>
              <a:rPr lang="it-IT" dirty="0"/>
              <a:t>1. LOT 1 Presentation </a:t>
            </a:r>
            <a:r>
              <a:rPr lang="it-IT" dirty="0" err="1"/>
              <a:t>Overview</a:t>
            </a:r>
            <a:endParaRPr lang="it-I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378C59-BD7E-D64D-1870-CFD219D34C82}"/>
              </a:ext>
            </a:extLst>
          </p:cNvPr>
          <p:cNvSpPr txBox="1"/>
          <p:nvPr/>
        </p:nvSpPr>
        <p:spPr>
          <a:xfrm>
            <a:off x="575733" y="1219200"/>
            <a:ext cx="10576688" cy="4857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Implementation overview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Number of delivered courses 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FontTx/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Quota absorption by countries 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Participants’ selection procedure and training placements allocation 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Implementation of participant’s performance assessment and evaluation framework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Collaboration with NTCs on nominations / selection procedure &amp; any lessons identified 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Few general outputs &amp; lessons identified in relation to NTCs from courses that already took place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Monitoring &amp; Evaluation</a:t>
            </a:r>
          </a:p>
          <a:p>
            <a:pPr marL="342900" indent="-342900">
              <a:lnSpc>
                <a:spcPct val="125000"/>
              </a:lnSpc>
              <a:spcBef>
                <a:spcPts val="1000"/>
              </a:spcBef>
              <a:buAutoNum type="arabicPeriod"/>
            </a:pP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Main considerations to manage and implement the Training Programme in the coming year</a:t>
            </a:r>
            <a:endParaRPr lang="en-GB" dirty="0"/>
          </a:p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1392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E585F-FF5E-F669-476D-D5B33BF2C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7FA7-DE79-0E75-041F-1092874B1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25" y="346838"/>
            <a:ext cx="10576688" cy="585850"/>
          </a:xfrm>
        </p:spPr>
        <p:txBody>
          <a:bodyPr>
            <a:normAutofit/>
          </a:bodyPr>
          <a:lstStyle/>
          <a:p>
            <a:pPr fontAlgn="base">
              <a:spcAft>
                <a:spcPts val="600"/>
              </a:spcAft>
            </a:pPr>
            <a:r>
              <a:rPr lang="it-IT" dirty="0"/>
              <a:t>1. </a:t>
            </a:r>
            <a:r>
              <a:rPr lang="it-IT" dirty="0" err="1"/>
              <a:t>Implementation</a:t>
            </a:r>
            <a:r>
              <a:rPr lang="it-IT" dirty="0"/>
              <a:t> </a:t>
            </a:r>
            <a:r>
              <a:rPr lang="it-IT" dirty="0" err="1"/>
              <a:t>overview</a:t>
            </a:r>
            <a:endParaRPr lang="it-IT" dirty="0"/>
          </a:p>
        </p:txBody>
      </p:sp>
      <p:graphicFrame>
        <p:nvGraphicFramePr>
          <p:cNvPr id="3" name="Segnaposto contenuto 3">
            <a:extLst>
              <a:ext uri="{FF2B5EF4-FFF2-40B4-BE49-F238E27FC236}">
                <a16:creationId xmlns:a16="http://schemas.microsoft.com/office/drawing/2014/main" id="{A17AEFFD-7CBA-1BE3-A07F-F1127B093124}"/>
              </a:ext>
            </a:extLst>
          </p:cNvPr>
          <p:cNvGraphicFramePr>
            <a:graphicFrameLocks/>
          </p:cNvGraphicFramePr>
          <p:nvPr/>
        </p:nvGraphicFramePr>
        <p:xfrm>
          <a:off x="83820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6843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9134-21B8-EBB4-D0FA-3A87921D8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30D37-87B6-5EFF-2496-264597642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500" dirty="0"/>
              <a:t>1. 21° </a:t>
            </a:r>
            <a:r>
              <a:rPr lang="it-IT" sz="2500" dirty="0" err="1"/>
              <a:t>Cycle</a:t>
            </a:r>
            <a:r>
              <a:rPr lang="it-IT" sz="2500" dirty="0"/>
              <a:t> </a:t>
            </a:r>
            <a:r>
              <a:rPr lang="it-IT" sz="2500" dirty="0" err="1"/>
              <a:t>overview</a:t>
            </a:r>
            <a:endParaRPr lang="it-IT" sz="2500" dirty="0"/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id="{53D54E35-868F-8451-42A5-7DC5FDDAB4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2037179"/>
              </p:ext>
            </p:extLst>
          </p:nvPr>
        </p:nvGraphicFramePr>
        <p:xfrm>
          <a:off x="726234" y="134251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921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7B88BD-8344-7133-1A38-DBB9CADD5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Number of delivered courses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3B2B23-AD5D-CA28-ABAF-2B8A01D3D9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19° and 20° Cycle data</a:t>
            </a:r>
            <a:endParaRPr lang="it-IT" dirty="0"/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F4390372-DF05-2723-2223-9E5624F81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2552961"/>
              </p:ext>
            </p:extLst>
          </p:nvPr>
        </p:nvGraphicFramePr>
        <p:xfrm>
          <a:off x="1163783" y="1515296"/>
          <a:ext cx="9725890" cy="4402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7755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B33C7-A59F-FBA8-2A5D-476E1F3BA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CAFD2-1B33-BFCB-20D9-7AA4CAC66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36" y="304801"/>
            <a:ext cx="6612918" cy="5718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500" dirty="0"/>
              <a:t>2. 19° and 20° Cycle Gender balance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875F47-4720-CDD0-21E6-05EA7F8D791B}"/>
              </a:ext>
            </a:extLst>
          </p:cNvPr>
          <p:cNvSpPr txBox="1"/>
          <p:nvPr/>
        </p:nvSpPr>
        <p:spPr>
          <a:xfrm>
            <a:off x="333983" y="1100138"/>
            <a:ext cx="6985215" cy="48863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</a:pPr>
            <a:endParaRPr lang="en-US" sz="1900" b="1" i="0" dirty="0">
              <a:solidFill>
                <a:schemeClr val="tx2">
                  <a:lumMod val="90000"/>
                  <a:lumOff val="1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r>
              <a:rPr lang="en-US" sz="20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Training staff</a:t>
            </a:r>
            <a:endParaRPr lang="en-US" sz="2000" b="1" i="1" dirty="0">
              <a:solidFill>
                <a:schemeClr val="tx2">
                  <a:lumMod val="90000"/>
                  <a:lumOff val="10000"/>
                </a:schemeClr>
              </a:solidFill>
              <a:effectLst/>
              <a:latin typeface="Manrope" pitchFamily="2" charset="0"/>
              <a:cs typeface="Arial" panose="020B0604020202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In the 19th Cycle, out of 77 staff 20 are female (26 %)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In the the 20 Cycle, 30 out of 81 staff were female (37.5 %) which   is an      improvement over the 19 cycle which was 26%.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b="0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  <a:p>
            <a:endParaRPr lang="en-US" sz="2000" b="1" i="1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  <a:p>
            <a:r>
              <a:rPr lang="en-US" sz="20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Participants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In the 19 cycle out of 566 experts who attended courses, 90 were female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(16.2% )</a:t>
            </a:r>
            <a:endParaRPr lang="en-US" sz="2000" b="0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In the 20 cycle out of 563 of whom 444 were male and 119 female (21%). </a:t>
            </a:r>
            <a:endParaRPr lang="en-US" sz="2000" b="0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endParaRPr lang="en-US" sz="1700" b="0" i="0" dirty="0">
              <a:effectLst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23B231-0E9B-CBB6-3426-07A62B33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5AC268-DE6A-2684-DE6B-EF06AC2F3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2044D2E-B153-FF62-2FF1-323DFE8A54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E18CE04-1891-2807-86B8-E0C106501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655" y="1133916"/>
            <a:ext cx="2121725" cy="2100752"/>
          </a:xfrm>
          <a:prstGeom prst="rect">
            <a:avLst/>
          </a:prstGeom>
        </p:spPr>
      </p:pic>
      <p:pic>
        <p:nvPicPr>
          <p:cNvPr id="3" name="Picture 2" descr="A blue and orange pie chart&#10;&#10;AI-generated content may be incorrect.">
            <a:extLst>
              <a:ext uri="{FF2B5EF4-FFF2-40B4-BE49-F238E27FC236}">
                <a16:creationId xmlns:a16="http://schemas.microsoft.com/office/drawing/2014/main" id="{A2D61FF6-A9E5-FA1F-098A-7CF79EF6F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380" y="1165664"/>
            <a:ext cx="2008166" cy="1988316"/>
          </a:xfrm>
          <a:prstGeom prst="rect">
            <a:avLst/>
          </a:prstGeom>
        </p:spPr>
      </p:pic>
      <p:pic>
        <p:nvPicPr>
          <p:cNvPr id="6" name="Picture 5" descr="A blue and orange pie chart&#10;&#10;AI-generated content may be incorrect.">
            <a:extLst>
              <a:ext uri="{FF2B5EF4-FFF2-40B4-BE49-F238E27FC236}">
                <a16:creationId xmlns:a16="http://schemas.microsoft.com/office/drawing/2014/main" id="{BF36844E-F849-6E4D-C8C6-EF893DAA5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654" y="3623333"/>
            <a:ext cx="2121725" cy="1854200"/>
          </a:xfrm>
          <a:prstGeom prst="rect">
            <a:avLst/>
          </a:prstGeom>
        </p:spPr>
      </p:pic>
      <p:pic>
        <p:nvPicPr>
          <p:cNvPr id="7" name="Picture 6" descr="A blue and orange pie chart&#10;&#10;AI-generated content may be incorrect.">
            <a:extLst>
              <a:ext uri="{FF2B5EF4-FFF2-40B4-BE49-F238E27FC236}">
                <a16:creationId xmlns:a16="http://schemas.microsoft.com/office/drawing/2014/main" id="{8C912714-176F-1FA5-6E2E-3077DA3C0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9379" y="3591584"/>
            <a:ext cx="2121725" cy="1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19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57FFE-94C4-F353-5946-65F5EC0EA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AA54-3CA0-6971-D267-0B8B512F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/>
              <a:t>3. 19° and 20° Cycle N. of participants by country</a:t>
            </a:r>
            <a:endParaRPr lang="it-IT" sz="2500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EC31AC9A-30BD-BB0E-CADB-FF8514F33044}"/>
              </a:ext>
            </a:extLst>
          </p:cNvPr>
          <p:cNvGraphicFramePr>
            <a:graphicFrameLocks noGrp="1"/>
          </p:cNvGraphicFramePr>
          <p:nvPr/>
        </p:nvGraphicFramePr>
        <p:xfrm>
          <a:off x="1015609" y="1160579"/>
          <a:ext cx="9380542" cy="4536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988">
                  <a:extLst>
                    <a:ext uri="{9D8B030D-6E8A-4147-A177-3AD203B41FA5}">
                      <a16:colId xmlns:a16="http://schemas.microsoft.com/office/drawing/2014/main" val="1218598590"/>
                    </a:ext>
                  </a:extLst>
                </a:gridCol>
                <a:gridCol w="541655">
                  <a:extLst>
                    <a:ext uri="{9D8B030D-6E8A-4147-A177-3AD203B41FA5}">
                      <a16:colId xmlns:a16="http://schemas.microsoft.com/office/drawing/2014/main" val="851449981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1601257695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4003258070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val="1788213005"/>
                    </a:ext>
                  </a:extLst>
                </a:gridCol>
                <a:gridCol w="541655">
                  <a:extLst>
                    <a:ext uri="{9D8B030D-6E8A-4147-A177-3AD203B41FA5}">
                      <a16:colId xmlns:a16="http://schemas.microsoft.com/office/drawing/2014/main" val="2906068629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1762150101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338453833"/>
                    </a:ext>
                  </a:extLst>
                </a:gridCol>
                <a:gridCol w="1481138">
                  <a:extLst>
                    <a:ext uri="{9D8B030D-6E8A-4147-A177-3AD203B41FA5}">
                      <a16:colId xmlns:a16="http://schemas.microsoft.com/office/drawing/2014/main" val="959839345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993242909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3445627635"/>
                    </a:ext>
                  </a:extLst>
                </a:gridCol>
                <a:gridCol w="592776">
                  <a:extLst>
                    <a:ext uri="{9D8B030D-6E8A-4147-A177-3AD203B41FA5}">
                      <a16:colId xmlns:a16="http://schemas.microsoft.com/office/drawing/2014/main" val="3550321565"/>
                    </a:ext>
                  </a:extLst>
                </a:gridCol>
              </a:tblGrid>
              <a:tr h="354054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Country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UMI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ODC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ODC</a:t>
                      </a:r>
                      <a:br>
                        <a:rPr lang="de-DE" sz="1400" dirty="0"/>
                      </a:br>
                      <a:r>
                        <a:rPr lang="de-DE" sz="1400" dirty="0"/>
                        <a:t>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UMI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ODC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ODC</a:t>
                      </a:r>
                      <a:br>
                        <a:rPr lang="de-DE" sz="1400" dirty="0"/>
                      </a:br>
                      <a:r>
                        <a:rPr lang="de-DE" sz="1400" dirty="0"/>
                        <a:t>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ODC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ODC</a:t>
                      </a:r>
                      <a:b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ADV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3364732"/>
                  </a:ext>
                </a:extLst>
              </a:tr>
              <a:tr h="24723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7075612"/>
                  </a:ext>
                </a:extLst>
              </a:tr>
              <a:tr h="2141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Iceland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594315"/>
                  </a:ext>
                </a:extLst>
              </a:tr>
              <a:tr h="2388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IFRC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9382544"/>
                  </a:ext>
                </a:extLst>
              </a:tr>
              <a:tr h="23460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Bosnia</a:t>
                      </a: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Herzegovina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6667986"/>
                  </a:ext>
                </a:extLst>
              </a:tr>
              <a:tr h="2565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Slovakia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2775734"/>
                  </a:ext>
                </a:extLst>
              </a:tr>
              <a:tr h="23066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Kosovo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Slovenia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7830485"/>
                  </a:ext>
                </a:extLst>
              </a:tr>
              <a:tr h="24713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Latvia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5375689"/>
                  </a:ext>
                </a:extLst>
              </a:tr>
              <a:tr h="2388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Czech </a:t>
                      </a: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Republic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Lithuania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1848442"/>
                  </a:ext>
                </a:extLst>
              </a:tr>
              <a:tr h="23066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Türkiye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0897069"/>
                  </a:ext>
                </a:extLst>
              </a:tr>
              <a:tr h="24713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Estonia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Malta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67857474"/>
                  </a:ext>
                </a:extLst>
              </a:tr>
              <a:tr h="2718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Moldova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UNDAC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2013477"/>
                  </a:ext>
                </a:extLst>
              </a:tr>
              <a:tr h="2883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Montenegro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WHO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3413781"/>
                  </a:ext>
                </a:extLst>
              </a:tr>
              <a:tr h="26297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European Center for Disease Prevention and Control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4007817"/>
                  </a:ext>
                </a:extLst>
              </a:tr>
              <a:tr h="22896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North </a:t>
                      </a: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Macedonia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DG ECHO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37234459"/>
                  </a:ext>
                </a:extLst>
              </a:tr>
              <a:tr h="2209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83790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450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9359B-A209-DEA6-E4D4-907AC2FA8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29763-A64E-2A68-ECA1-DAF17617A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/>
              <a:t>3. 19° and 20° Cycle N. of participants by country</a:t>
            </a:r>
            <a:endParaRPr lang="it-IT" sz="2500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224405EB-3AFB-2518-3330-4DE0930F2DDB}"/>
              </a:ext>
            </a:extLst>
          </p:cNvPr>
          <p:cNvGraphicFramePr>
            <a:graphicFrameLocks noGrp="1"/>
          </p:cNvGraphicFramePr>
          <p:nvPr/>
        </p:nvGraphicFramePr>
        <p:xfrm>
          <a:off x="284145" y="1353213"/>
          <a:ext cx="10947425" cy="4570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970">
                  <a:extLst>
                    <a:ext uri="{9D8B030D-6E8A-4147-A177-3AD203B41FA5}">
                      <a16:colId xmlns:a16="http://schemas.microsoft.com/office/drawing/2014/main" val="1218598590"/>
                    </a:ext>
                  </a:extLst>
                </a:gridCol>
                <a:gridCol w="535413">
                  <a:extLst>
                    <a:ext uri="{9D8B030D-6E8A-4147-A177-3AD203B41FA5}">
                      <a16:colId xmlns:a16="http://schemas.microsoft.com/office/drawing/2014/main" val="851449981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1601257695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4003258070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3107660829"/>
                    </a:ext>
                  </a:extLst>
                </a:gridCol>
                <a:gridCol w="1550378">
                  <a:extLst>
                    <a:ext uri="{9D8B030D-6E8A-4147-A177-3AD203B41FA5}">
                      <a16:colId xmlns:a16="http://schemas.microsoft.com/office/drawing/2014/main" val="1788213005"/>
                    </a:ext>
                  </a:extLst>
                </a:gridCol>
                <a:gridCol w="535413">
                  <a:extLst>
                    <a:ext uri="{9D8B030D-6E8A-4147-A177-3AD203B41FA5}">
                      <a16:colId xmlns:a16="http://schemas.microsoft.com/office/drawing/2014/main" val="2906068629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1762150101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338453833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3250429083"/>
                    </a:ext>
                  </a:extLst>
                </a:gridCol>
                <a:gridCol w="1464072">
                  <a:extLst>
                    <a:ext uri="{9D8B030D-6E8A-4147-A177-3AD203B41FA5}">
                      <a16:colId xmlns:a16="http://schemas.microsoft.com/office/drawing/2014/main" val="959839345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993242909"/>
                    </a:ext>
                  </a:extLst>
                </a:gridCol>
                <a:gridCol w="595044">
                  <a:extLst>
                    <a:ext uri="{9D8B030D-6E8A-4147-A177-3AD203B41FA5}">
                      <a16:colId xmlns:a16="http://schemas.microsoft.com/office/drawing/2014/main" val="3445627635"/>
                    </a:ext>
                  </a:extLst>
                </a:gridCol>
                <a:gridCol w="494179">
                  <a:extLst>
                    <a:ext uri="{9D8B030D-6E8A-4147-A177-3AD203B41FA5}">
                      <a16:colId xmlns:a16="http://schemas.microsoft.com/office/drawing/2014/main" val="3550321565"/>
                    </a:ext>
                  </a:extLst>
                </a:gridCol>
                <a:gridCol w="576648">
                  <a:extLst>
                    <a:ext uri="{9D8B030D-6E8A-4147-A177-3AD203B41FA5}">
                      <a16:colId xmlns:a16="http://schemas.microsoft.com/office/drawing/2014/main" val="2284256670"/>
                    </a:ext>
                  </a:extLst>
                </a:gridCol>
              </a:tblGrid>
              <a:tr h="354054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Country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IMC 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SEC 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TLC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DCC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IMC 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SEC 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TLC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DCC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IMC 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SEC ADV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TLC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DCC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3364732"/>
                  </a:ext>
                </a:extLst>
              </a:tr>
              <a:tr h="2472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7075612"/>
                  </a:ext>
                </a:extLst>
              </a:tr>
              <a:tr h="214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594315"/>
                  </a:ext>
                </a:extLst>
              </a:tr>
              <a:tr h="238897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Iceland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9382544"/>
                  </a:ext>
                </a:extLst>
              </a:tr>
              <a:tr h="23460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Bosnia</a:t>
                      </a: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Herzegovina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IFRC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6667986"/>
                  </a:ext>
                </a:extLst>
              </a:tr>
              <a:tr h="2565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2775734"/>
                  </a:ext>
                </a:extLst>
              </a:tr>
              <a:tr h="23066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Slovakia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7830485"/>
                  </a:ext>
                </a:extLst>
              </a:tr>
              <a:tr h="2471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Kosovo*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Slovenia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5375689"/>
                  </a:ext>
                </a:extLst>
              </a:tr>
              <a:tr h="238897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Czech </a:t>
                      </a: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Republic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Latvia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1848442"/>
                  </a:ext>
                </a:extLst>
              </a:tr>
              <a:tr h="23066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Lithuania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0897069"/>
                  </a:ext>
                </a:extLst>
              </a:tr>
              <a:tr h="24713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ERCC LO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Türkiye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67857474"/>
                  </a:ext>
                </a:extLst>
              </a:tr>
              <a:tr h="2718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Estonia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Malta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2013477"/>
                  </a:ext>
                </a:extLst>
              </a:tr>
              <a:tr h="288324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Moldova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UNDAC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3413781"/>
                  </a:ext>
                </a:extLst>
              </a:tr>
              <a:tr h="262977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Montenegro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WHO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4007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European Center for Disease Prevention and Control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37234459"/>
                  </a:ext>
                </a:extLst>
              </a:tr>
              <a:tr h="22093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Germany 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North </a:t>
                      </a:r>
                      <a:r>
                        <a:rPr lang="de-DE" sz="11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Macedonia</a:t>
                      </a:r>
                      <a:endParaRPr lang="de-DE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1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de-DE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83790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17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56F88-73BA-92C4-4C0E-2D83374AD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4. Participants’ selection procedure – 21</a:t>
            </a:r>
            <a:r>
              <a:rPr lang="en-GB" sz="2500" baseline="30000" dirty="0"/>
              <a:t>st</a:t>
            </a:r>
            <a:r>
              <a:rPr lang="en-GB" sz="2500" dirty="0"/>
              <a:t> Cycle</a:t>
            </a:r>
            <a:endParaRPr lang="it-IT" sz="2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BEFA9-039B-5DF2-A8A6-AF73AEAE6B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UMI 21.1 – 21.4, ODC 21.1, ODC adv. 21.1 – 21.2</a:t>
            </a:r>
            <a:endParaRPr lang="it-IT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8B0F6A5-FE49-F290-6D00-5112FA3E8AB9}"/>
              </a:ext>
            </a:extLst>
          </p:cNvPr>
          <p:cNvSpPr txBox="1">
            <a:spLocks/>
          </p:cNvSpPr>
          <p:nvPr/>
        </p:nvSpPr>
        <p:spPr>
          <a:xfrm>
            <a:off x="284146" y="1515296"/>
            <a:ext cx="11066025" cy="4661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AT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5A43A993-A01D-9A00-E783-D85866DC000E}"/>
              </a:ext>
            </a:extLst>
          </p:cNvPr>
          <p:cNvGraphicFramePr/>
          <p:nvPr/>
        </p:nvGraphicFramePr>
        <p:xfrm>
          <a:off x="841829" y="1376363"/>
          <a:ext cx="11066008" cy="4761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026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FC463-5544-BD4C-BC94-F469C9EE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4. Participants’ selection procedure – 21</a:t>
            </a:r>
            <a:r>
              <a:rPr lang="en-GB" sz="2500" baseline="30000" dirty="0"/>
              <a:t>st</a:t>
            </a:r>
            <a:r>
              <a:rPr lang="en-GB" sz="2500" dirty="0"/>
              <a:t> Cycle</a:t>
            </a:r>
            <a:endParaRPr lang="de-AT" sz="25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FDD8F5-E644-F190-638B-DEB96D3DFA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163" y="796847"/>
            <a:ext cx="10792332" cy="351805"/>
          </a:xfrm>
        </p:spPr>
        <p:txBody>
          <a:bodyPr>
            <a:normAutofit lnSpcReduction="10000"/>
          </a:bodyPr>
          <a:lstStyle/>
          <a:p>
            <a:r>
              <a:rPr lang="de-AT" dirty="0"/>
              <a:t>UMI 21.4 - </a:t>
            </a:r>
            <a:r>
              <a:rPr lang="de-AT" dirty="0" err="1"/>
              <a:t>process</a:t>
            </a:r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7B09461-3781-796E-2ACB-62BE3EA74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05" y="875772"/>
            <a:ext cx="8731130" cy="510645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9B127C6D-29F8-5004-5219-805837F5F58B}"/>
              </a:ext>
            </a:extLst>
          </p:cNvPr>
          <p:cNvSpPr/>
          <p:nvPr/>
        </p:nvSpPr>
        <p:spPr>
          <a:xfrm>
            <a:off x="5520267" y="777094"/>
            <a:ext cx="2675465" cy="80327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79162471-E105-0174-B946-8167D2DB87C3}"/>
              </a:ext>
            </a:extLst>
          </p:cNvPr>
          <p:cNvSpPr/>
          <p:nvPr/>
        </p:nvSpPr>
        <p:spPr>
          <a:xfrm rot="1792011">
            <a:off x="8041926" y="1641271"/>
            <a:ext cx="2787837" cy="859431"/>
          </a:xfrm>
          <a:prstGeom prst="rightArrow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dk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53BF52D-B525-A854-65D8-44536821B2CC}"/>
              </a:ext>
            </a:extLst>
          </p:cNvPr>
          <p:cNvSpPr txBox="1"/>
          <p:nvPr/>
        </p:nvSpPr>
        <p:spPr>
          <a:xfrm>
            <a:off x="9846635" y="2930855"/>
            <a:ext cx="2006698" cy="138499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AT" sz="2800" dirty="0"/>
              <a:t>5 </a:t>
            </a:r>
            <a:r>
              <a:rPr lang="de-AT" sz="2800" dirty="0" err="1"/>
              <a:t>places</a:t>
            </a:r>
            <a:r>
              <a:rPr lang="de-AT" sz="2800" dirty="0"/>
              <a:t> </a:t>
            </a:r>
            <a:r>
              <a:rPr lang="de-AT" sz="2800" dirty="0" err="1"/>
              <a:t>have</a:t>
            </a:r>
            <a:r>
              <a:rPr lang="de-AT" sz="2800" dirty="0"/>
              <a:t> </a:t>
            </a:r>
            <a:r>
              <a:rPr lang="de-AT" sz="2800" dirty="0" err="1"/>
              <a:t>to</a:t>
            </a:r>
            <a:r>
              <a:rPr lang="de-AT" sz="2800" dirty="0"/>
              <a:t> </a:t>
            </a:r>
          </a:p>
          <a:p>
            <a:pPr algn="ctr"/>
            <a:r>
              <a:rPr lang="de-AT" sz="2800" dirty="0" err="1"/>
              <a:t>be</a:t>
            </a:r>
            <a:r>
              <a:rPr lang="de-AT" sz="2800" dirty="0"/>
              <a:t> </a:t>
            </a:r>
            <a:r>
              <a:rPr lang="de-AT" sz="2800" dirty="0" err="1"/>
              <a:t>reduced</a:t>
            </a:r>
            <a:endParaRPr lang="de-AT" sz="280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FF4BB94-9961-9265-F36F-4C12B8A26A76}"/>
              </a:ext>
            </a:extLst>
          </p:cNvPr>
          <p:cNvSpPr/>
          <p:nvPr/>
        </p:nvSpPr>
        <p:spPr>
          <a:xfrm>
            <a:off x="6499842" y="4771532"/>
            <a:ext cx="1135872" cy="154401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62546F6F-C9AE-77CD-68B0-5165C2C6D9DC}"/>
              </a:ext>
            </a:extLst>
          </p:cNvPr>
          <p:cNvSpPr/>
          <p:nvPr/>
        </p:nvSpPr>
        <p:spPr>
          <a:xfrm rot="8668403">
            <a:off x="7465196" y="4217848"/>
            <a:ext cx="2366128" cy="810705"/>
          </a:xfrm>
          <a:prstGeom prst="rightArrow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dk1"/>
              </a:solidFill>
            </a:endParaRPr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B456298C-D837-AA89-A4BC-83E8A517EE56}"/>
              </a:ext>
            </a:extLst>
          </p:cNvPr>
          <p:cNvSpPr/>
          <p:nvPr/>
        </p:nvSpPr>
        <p:spPr>
          <a:xfrm rot="21391550">
            <a:off x="7825423" y="5448295"/>
            <a:ext cx="1890790" cy="810705"/>
          </a:xfrm>
          <a:prstGeom prst="rightArrow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dk1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AA88153-9131-2CD3-E162-E7BAAC6CCA07}"/>
              </a:ext>
            </a:extLst>
          </p:cNvPr>
          <p:cNvSpPr txBox="1"/>
          <p:nvPr/>
        </p:nvSpPr>
        <p:spPr>
          <a:xfrm>
            <a:off x="9846635" y="5490643"/>
            <a:ext cx="2249590" cy="52322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AT" sz="2800" dirty="0"/>
              <a:t>-1 </a:t>
            </a:r>
            <a:r>
              <a:rPr lang="de-AT" sz="2800" dirty="0" err="1"/>
              <a:t>place</a:t>
            </a:r>
            <a:r>
              <a:rPr lang="de-AT" sz="2800" dirty="0"/>
              <a:t> </a:t>
            </a:r>
            <a:r>
              <a:rPr lang="de-AT" sz="2800" dirty="0" err="1"/>
              <a:t>each</a:t>
            </a:r>
            <a:endParaRPr lang="de-AT" sz="28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581CB9F-E907-C33F-D1C0-B749CBE3EDCD}"/>
              </a:ext>
            </a:extLst>
          </p:cNvPr>
          <p:cNvSpPr/>
          <p:nvPr/>
        </p:nvSpPr>
        <p:spPr>
          <a:xfrm>
            <a:off x="694266" y="4354102"/>
            <a:ext cx="1438809" cy="172680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868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F9DE1-08D6-CB9D-3FE3-24ED7C8BC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345CD-D8E2-E19A-181D-CE1AA858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4. Participants’ selection procedure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C361C7E-68BD-433F-6FE8-98C5C14C1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990" y="801278"/>
            <a:ext cx="8782375" cy="524392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3A849E8-0476-D579-7A02-E7A8260A92B8}"/>
              </a:ext>
            </a:extLst>
          </p:cNvPr>
          <p:cNvSpPr/>
          <p:nvPr/>
        </p:nvSpPr>
        <p:spPr>
          <a:xfrm>
            <a:off x="1869301" y="1730444"/>
            <a:ext cx="1357460" cy="5184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348E4FC-6A56-D48C-20FD-140506A00D07}"/>
              </a:ext>
            </a:extLst>
          </p:cNvPr>
          <p:cNvSpPr/>
          <p:nvPr/>
        </p:nvSpPr>
        <p:spPr>
          <a:xfrm>
            <a:off x="1869300" y="5739927"/>
            <a:ext cx="1507067" cy="44420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2B91888-FD3C-5A5F-35CE-16D0AAB707F9}"/>
              </a:ext>
            </a:extLst>
          </p:cNvPr>
          <p:cNvSpPr/>
          <p:nvPr/>
        </p:nvSpPr>
        <p:spPr>
          <a:xfrm>
            <a:off x="1752254" y="3976860"/>
            <a:ext cx="1624114" cy="51847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F33CC6-96D6-5016-B21E-8237990C1F20}"/>
              </a:ext>
            </a:extLst>
          </p:cNvPr>
          <p:cNvSpPr/>
          <p:nvPr/>
        </p:nvSpPr>
        <p:spPr>
          <a:xfrm>
            <a:off x="1752254" y="4590180"/>
            <a:ext cx="1624114" cy="5184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C05429C-8092-F8BE-29A7-AFBBA0F49507}"/>
              </a:ext>
            </a:extLst>
          </p:cNvPr>
          <p:cNvSpPr/>
          <p:nvPr/>
        </p:nvSpPr>
        <p:spPr>
          <a:xfrm>
            <a:off x="1869302" y="5126608"/>
            <a:ext cx="1640392" cy="5184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883D657-23F4-7E40-3F31-E46D98EE0E35}"/>
              </a:ext>
            </a:extLst>
          </p:cNvPr>
          <p:cNvSpPr/>
          <p:nvPr/>
        </p:nvSpPr>
        <p:spPr>
          <a:xfrm>
            <a:off x="9601987" y="1812515"/>
            <a:ext cx="1474507" cy="38655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4C0F8AD-F7FE-5BD2-425E-BEF4F2836F45}"/>
              </a:ext>
            </a:extLst>
          </p:cNvPr>
          <p:cNvSpPr/>
          <p:nvPr/>
        </p:nvSpPr>
        <p:spPr>
          <a:xfrm>
            <a:off x="9601987" y="5714093"/>
            <a:ext cx="1357460" cy="41449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4118683-2410-0763-8007-9E8AEEB9810D}"/>
              </a:ext>
            </a:extLst>
          </p:cNvPr>
          <p:cNvSpPr/>
          <p:nvPr/>
        </p:nvSpPr>
        <p:spPr>
          <a:xfrm>
            <a:off x="9601987" y="3976860"/>
            <a:ext cx="1357460" cy="38655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0C17815-0897-95BD-D77A-DFDD22D32132}"/>
              </a:ext>
            </a:extLst>
          </p:cNvPr>
          <p:cNvSpPr/>
          <p:nvPr/>
        </p:nvSpPr>
        <p:spPr>
          <a:xfrm>
            <a:off x="9601987" y="4590179"/>
            <a:ext cx="1357460" cy="38655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ADA5195-1E7C-B5CA-6BB5-D0623E08CEF9}"/>
              </a:ext>
            </a:extLst>
          </p:cNvPr>
          <p:cNvSpPr/>
          <p:nvPr/>
        </p:nvSpPr>
        <p:spPr>
          <a:xfrm>
            <a:off x="9601987" y="5142793"/>
            <a:ext cx="1357460" cy="38655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E9E578-D0CA-BD59-E481-F34113916B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3333" y="940211"/>
            <a:ext cx="10653162" cy="436152"/>
          </a:xfrm>
        </p:spPr>
        <p:txBody>
          <a:bodyPr/>
          <a:lstStyle/>
          <a:p>
            <a:r>
              <a:rPr lang="de-AT" dirty="0"/>
              <a:t>UMI 21.4 - </a:t>
            </a:r>
            <a:r>
              <a:rPr lang="de-AT" dirty="0" err="1"/>
              <a:t>result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590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36494-5B96-27CE-88A2-AAF95F887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3EA4B-1195-9068-F3E2-80F4D486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4. Participants’ selection procedure</a:t>
            </a:r>
            <a:endParaRPr lang="it-IT" sz="2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9F48-3066-A08C-62CA-C070DAFF95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3" y="940211"/>
            <a:ext cx="10500762" cy="436152"/>
          </a:xfrm>
        </p:spPr>
        <p:txBody>
          <a:bodyPr/>
          <a:lstStyle/>
          <a:p>
            <a:r>
              <a:rPr lang="en-GB" dirty="0">
                <a:ea typeface="Arial" panose="020B0604020202020204" pitchFamily="34" charset="0"/>
              </a:rPr>
              <a:t>Future for UMI, ODC, ODC adv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it-IT" dirty="0"/>
          </a:p>
        </p:txBody>
      </p:sp>
      <p:graphicFrame>
        <p:nvGraphicFramePr>
          <p:cNvPr id="4" name="Inhaltsplatzhalter 4">
            <a:extLst>
              <a:ext uri="{FF2B5EF4-FFF2-40B4-BE49-F238E27FC236}">
                <a16:creationId xmlns:a16="http://schemas.microsoft.com/office/drawing/2014/main" id="{D2382BB9-0468-5785-F5F0-2842FB54AE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644535"/>
              </p:ext>
            </p:extLst>
          </p:nvPr>
        </p:nvGraphicFramePr>
        <p:xfrm>
          <a:off x="838199" y="1376363"/>
          <a:ext cx="10238295" cy="4541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4140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C166F-FFC8-0F9E-FD17-1CC6FBC44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7789-5A15-CCF3-28BF-279CBE7A6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4. Participants’ selection procedure</a:t>
            </a:r>
            <a:endParaRPr lang="it-IT" sz="2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1A5E3-EBE1-6B1A-A41B-65A2C514BC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4267" y="940211"/>
            <a:ext cx="10382228" cy="436152"/>
          </a:xfrm>
        </p:spPr>
        <p:txBody>
          <a:bodyPr>
            <a:normAutofit/>
          </a:bodyPr>
          <a:lstStyle/>
          <a:p>
            <a:r>
              <a:rPr lang="en-GB" sz="2400" dirty="0">
                <a:ea typeface="Arial" panose="020B0604020202020204" pitchFamily="34" charset="0"/>
              </a:rPr>
              <a:t>Additional comments </a:t>
            </a:r>
            <a:endParaRPr lang="it-IT" sz="24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08E3FB9-D6A7-BD66-8541-CE2F275C585B}"/>
              </a:ext>
            </a:extLst>
          </p:cNvPr>
          <p:cNvSpPr txBox="1">
            <a:spLocks/>
          </p:cNvSpPr>
          <p:nvPr/>
        </p:nvSpPr>
        <p:spPr>
          <a:xfrm>
            <a:off x="694267" y="1515296"/>
            <a:ext cx="9093200" cy="4351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SEC adv. 21.1 </a:t>
            </a:r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 7 </a:t>
            </a:r>
            <a:r>
              <a:rPr lang="de-AT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nominations</a:t>
            </a:r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 (5 x DE)</a:t>
            </a:r>
          </a:p>
          <a:p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IMC adv. 21.1  16 </a:t>
            </a:r>
            <a:r>
              <a:rPr lang="de-AT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nominations</a:t>
            </a:r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 (3 x DE)</a:t>
            </a:r>
          </a:p>
          <a:p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TLC 21.1  15 </a:t>
            </a:r>
            <a:r>
              <a:rPr lang="de-AT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nominations</a:t>
            </a:r>
            <a:endParaRPr lang="de-AT" sz="2400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DCC 21.1 – 21.3  21/21/(20) </a:t>
            </a:r>
            <a:r>
              <a:rPr lang="de-AT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nominations</a:t>
            </a:r>
            <a:endParaRPr lang="de-AT" sz="2400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de-AT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Certification</a:t>
            </a:r>
            <a:r>
              <a:rPr lang="de-AT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?</a:t>
            </a:r>
          </a:p>
          <a:p>
            <a:pPr lvl="1"/>
            <a:r>
              <a:rPr lang="de-AT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ORC  EUCPT Member?</a:t>
            </a:r>
            <a:r>
              <a:rPr lang="de-AT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de-AT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And</a:t>
            </a:r>
          </a:p>
          <a:p>
            <a:r>
              <a:rPr lang="de-AT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Addtional</a:t>
            </a:r>
            <a:r>
              <a:rPr lang="de-AT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comments</a:t>
            </a:r>
            <a:r>
              <a:rPr lang="de-AT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help</a:t>
            </a:r>
            <a:r>
              <a:rPr lang="de-AT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us</a:t>
            </a:r>
            <a:endParaRPr lang="de-AT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Overlapping</a:t>
            </a:r>
            <a:r>
              <a:rPr lang="de-AT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  <a:sym typeface="Wingdings" panose="05000000000000000000" pitchFamily="2" charset="2"/>
              </a:rPr>
              <a:t>nominations</a:t>
            </a:r>
            <a:endParaRPr lang="de-AT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50206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D9F7C-F184-4FC3-4581-7B66A2209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ts val="600"/>
              </a:spcAft>
            </a:pPr>
            <a:r>
              <a:rPr lang="en-GB" sz="2500" dirty="0"/>
              <a:t>6. Collaboration with NTC</a:t>
            </a:r>
            <a:endParaRPr lang="de-DE" sz="25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8B7248-4C2A-A2D4-8AB4-1909C25105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144" y="888929"/>
            <a:ext cx="10202881" cy="436152"/>
          </a:xfrm>
        </p:spPr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Selection procedure &amp; lessons learnt</a:t>
            </a:r>
            <a:endParaRPr lang="de-DE" dirty="0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4215C75-E348-ED75-EDA1-743CBF369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144" y="1151472"/>
            <a:ext cx="824549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Cancellations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: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Participants should make cancellations via the NTC, not directly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Ideally, the NTC would have a suitable replacement available immediately upon cancellation to ensure that the nomination is maintained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. </a:t>
            </a:r>
            <a:b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</a:br>
            <a:endParaRPr lang="de-DE" altLang="de-DE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Registration after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the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deadline</a:t>
            </a:r>
            <a:r>
              <a:rPr lang="de-DE" altLang="de-DE" b="1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: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The TVC Secretariat will inform the NTC of the open spot.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The NTC will then contact the applicant and ask them to complete the registration form.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DG ECHO will then validate the form on behalf of the NTC on ORT and the TVC Secretariat confirms the new participant.</a:t>
            </a:r>
            <a:endParaRPr lang="de-DE" altLang="de-DE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dirty="0">
              <a:solidFill>
                <a:schemeClr val="tx2">
                  <a:lumMod val="90000"/>
                  <a:lumOff val="10000"/>
                </a:schemeClr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Prioritize</a:t>
            </a:r>
            <a:r>
              <a:rPr lang="de-DE" altLang="de-DE" b="1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</a:t>
            </a:r>
            <a:r>
              <a:rPr lang="de-DE" altLang="de-DE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nominations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: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When nominating multiple participants, please specify a ranking or priority in the comments or in a separate email.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Alternatively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,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enter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the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ranking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in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the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note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section</a:t>
            </a:r>
            <a:r>
              <a:rPr lang="de-DE" altLang="de-DE" dirty="0">
                <a:solidFill>
                  <a:schemeClr val="tx2">
                    <a:lumMod val="90000"/>
                    <a:lumOff val="10000"/>
                  </a:schemeClr>
                </a:solidFill>
                <a:latin typeface="Manrope" pitchFamily="2" charset="0"/>
                <a:cs typeface="Arial" panose="020B0604020202020204" pitchFamily="34" charset="0"/>
              </a:rPr>
              <a:t> on O</a:t>
            </a: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anrope" panose="020B060402020202020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dirty="0">
                <a:latin typeface="Manrope" panose="020B0604020202020204"/>
              </a:rPr>
              <a:t>.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F25EEE2-EAE3-92CF-9814-53829216D68A}"/>
              </a:ext>
            </a:extLst>
          </p:cNvPr>
          <p:cNvSpPr>
            <a:spLocks noChangeArrowheads="1"/>
          </p:cNvSpPr>
          <p:nvPr/>
        </p:nvSpPr>
        <p:spPr bwMode="auto">
          <a:xfrm rot="994996">
            <a:off x="7929563" y="1951672"/>
            <a:ext cx="397829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Overall,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the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collaboration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with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NTC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is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going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well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,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with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issues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being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resolved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in a professional and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friendly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manner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.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Thank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you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for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your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 support!“ (TVC </a:t>
            </a:r>
            <a:r>
              <a:rPr kumimoji="0" lang="de-DE" altLang="de-DE" sz="1800" b="1" i="1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Secretariat</a:t>
            </a:r>
            <a:r>
              <a:rPr kumimoji="0" lang="de-DE" altLang="de-DE" sz="1800" b="1" i="1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Manrope" panose="020B060402020202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52593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6C73D-6947-2072-9563-2C475B015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0C022-DBB1-8B84-3D15-7D9069B44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7. </a:t>
            </a:r>
            <a:r>
              <a:rPr lang="it-IT" dirty="0" err="1"/>
              <a:t>Recommendations</a:t>
            </a:r>
            <a:r>
              <a:rPr lang="it-IT" dirty="0"/>
              <a:t> to </a:t>
            </a:r>
            <a:r>
              <a:rPr lang="it-IT" dirty="0" err="1"/>
              <a:t>NTC’s</a:t>
            </a:r>
            <a:endParaRPr lang="it-IT" dirty="0"/>
          </a:p>
        </p:txBody>
      </p:sp>
      <p:pic>
        <p:nvPicPr>
          <p:cNvPr id="3" name="Picture 4" descr="Finestre di dialogo verdi">
            <a:extLst>
              <a:ext uri="{FF2B5EF4-FFF2-40B4-BE49-F238E27FC236}">
                <a16:creationId xmlns:a16="http://schemas.microsoft.com/office/drawing/2014/main" id="{F2C2C2EE-3826-E6C6-3564-7E673FE822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92" r="23873" b="2"/>
          <a:stretch>
            <a:fillRect/>
          </a:stretch>
        </p:blipFill>
        <p:spPr>
          <a:xfrm>
            <a:off x="284145" y="1033546"/>
            <a:ext cx="3253563" cy="4790907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CEB6396A-AFAE-01DE-87E0-F0E480C6B491}"/>
              </a:ext>
            </a:extLst>
          </p:cNvPr>
          <p:cNvSpPr txBox="1">
            <a:spLocks/>
          </p:cNvSpPr>
          <p:nvPr/>
        </p:nvSpPr>
        <p:spPr>
          <a:xfrm>
            <a:off x="3537708" y="801278"/>
            <a:ext cx="7676706" cy="41373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IT" altLang="en-IT" sz="21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T" altLang="en-IT" sz="2100" dirty="0">
                <a:solidFill>
                  <a:schemeClr val="tx2"/>
                </a:solidFill>
                <a:latin typeface="Manrope" pitchFamily="2" charset="0"/>
                <a:cs typeface="Arial" panose="020B0604020202020204" pitchFamily="34" charset="0"/>
              </a:rPr>
              <a:t>Use the comment-function in the ORT to set priorities in case you nominate more that one participant. This eases the process and avoids additional communication after selecting countries.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IT" altLang="en-IT" sz="21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T" altLang="en-IT" sz="2100" dirty="0">
                <a:solidFill>
                  <a:schemeClr val="tx2"/>
                </a:solidFill>
                <a:latin typeface="Manrope" pitchFamily="2" charset="0"/>
                <a:cs typeface="Arial" panose="020B0604020202020204" pitchFamily="34" charset="0"/>
              </a:rPr>
              <a:t>Nominate according to the profiles for the specific courses</a:t>
            </a:r>
            <a:r>
              <a:rPr lang="de-DE" altLang="en-IT" sz="2100" dirty="0">
                <a:solidFill>
                  <a:schemeClr val="tx2"/>
                </a:solidFill>
                <a:latin typeface="Manrope" pitchFamily="2" charset="0"/>
                <a:cs typeface="Arial" panose="020B0604020202020204" pitchFamily="34" charset="0"/>
              </a:rPr>
              <a:t>,</a:t>
            </a:r>
            <a:r>
              <a:rPr lang="en-IT" altLang="en-IT" sz="2100" dirty="0">
                <a:solidFill>
                  <a:schemeClr val="tx2"/>
                </a:solidFill>
                <a:latin typeface="Manrope" pitchFamily="2" charset="0"/>
                <a:cs typeface="Arial" panose="020B0604020202020204" pitchFamily="34" charset="0"/>
              </a:rPr>
              <a:t> only then participants get most out of it. We cannot select EUCP expert for the DCC. When using "Other response capacity" box and then "other" it should be a capacity that is already officially offered to the ECPP.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IT" altLang="en-IT" sz="21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T" altLang="en-IT" sz="2100" dirty="0">
                <a:solidFill>
                  <a:schemeClr val="tx2"/>
                </a:solidFill>
                <a:latin typeface="Manrope" pitchFamily="2" charset="0"/>
                <a:cs typeface="Arial" panose="020B0604020202020204" pitchFamily="34" charset="0"/>
              </a:rPr>
              <a:t>Click yes for "I am participating in this course for certification purposes" only if the capacity is offered to the ECPP.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IT" altLang="en-IT" sz="21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T" altLang="en-IT" sz="2100" dirty="0">
                <a:solidFill>
                  <a:schemeClr val="tx2"/>
                </a:solidFill>
                <a:latin typeface="Manrope" pitchFamily="2" charset="0"/>
                <a:cs typeface="Arial" panose="020B0604020202020204" pitchFamily="34" charset="0"/>
              </a:rPr>
              <a:t>see: </a:t>
            </a:r>
            <a:r>
              <a:rPr lang="en-IT" altLang="en-IT" sz="2100" dirty="0">
                <a:solidFill>
                  <a:schemeClr val="tx2"/>
                </a:solidFill>
                <a:latin typeface="Manrope" pitchFamily="2" charset="0"/>
                <a:cs typeface="Arial" panose="020B0604020202020204" pitchFamily="34" charset="0"/>
                <a:hlinkClick r:id="rId3" tooltip="https://civil-protection-knowledge-network.europa.eu/welcome-european-civil-protection-pool-ecpp-or-pool#bcl-inpage-item-91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https://civil-protection-knowledge-network.europa.eu/welcome-european-civil-protection-pool-ecpp-or-pool#bcl-inpage-item-9115</a:t>
            </a:r>
            <a:endParaRPr lang="en-IT" altLang="en-IT" sz="2100" dirty="0">
              <a:solidFill>
                <a:schemeClr val="tx2"/>
              </a:solidFill>
              <a:latin typeface="Manrope" pitchFamily="2" charset="0"/>
              <a:cs typeface="Arial" panose="020B0604020202020204" pitchFamily="34" charset="0"/>
            </a:endParaRPr>
          </a:p>
          <a:p>
            <a:endParaRPr lang="it-IT" sz="2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49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A841-4542-1332-B583-6216E2F8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7. </a:t>
            </a:r>
            <a:r>
              <a:rPr lang="it-IT" dirty="0" err="1"/>
              <a:t>Recommendations</a:t>
            </a:r>
            <a:r>
              <a:rPr lang="it-IT" dirty="0"/>
              <a:t> to </a:t>
            </a:r>
            <a:r>
              <a:rPr lang="it-IT" dirty="0" err="1"/>
              <a:t>NTC’s</a:t>
            </a:r>
            <a:endParaRPr lang="it-IT" dirty="0"/>
          </a:p>
        </p:txBody>
      </p:sp>
      <p:graphicFrame>
        <p:nvGraphicFramePr>
          <p:cNvPr id="3" name="TextBox 4">
            <a:extLst>
              <a:ext uri="{FF2B5EF4-FFF2-40B4-BE49-F238E27FC236}">
                <a16:creationId xmlns:a16="http://schemas.microsoft.com/office/drawing/2014/main" id="{8A2206D3-C5A7-C76E-C7EF-750DA1CBC47A}"/>
              </a:ext>
            </a:extLst>
          </p:cNvPr>
          <p:cNvGraphicFramePr/>
          <p:nvPr/>
        </p:nvGraphicFramePr>
        <p:xfrm>
          <a:off x="728663" y="1171575"/>
          <a:ext cx="9329737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9788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E678-8D3F-3C9E-BA22-E21BF7A3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7. Participants Assessment and Evaluation (WG and Manual)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1C1000-616A-EBF2-3AAD-48F28E14B3B8}"/>
              </a:ext>
            </a:extLst>
          </p:cNvPr>
          <p:cNvSpPr txBox="1"/>
          <p:nvPr/>
        </p:nvSpPr>
        <p:spPr>
          <a:xfrm>
            <a:off x="284145" y="3102241"/>
            <a:ext cx="11444305" cy="281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en-GB" sz="2400" b="1" dirty="0">
                <a:solidFill>
                  <a:srgbClr val="02188A"/>
                </a:solidFill>
                <a:latin typeface="Manrope"/>
                <a:ea typeface="+mj-ea"/>
                <a:cs typeface="+mj-cs"/>
              </a:rPr>
              <a:t>Updated PPAE Trainer’s Manual &amp; A&amp;E Forms Working Group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188A"/>
                </a:solidFill>
                <a:latin typeface="Manrope"/>
                <a:ea typeface="+mj-ea"/>
                <a:cs typeface="+mj-cs"/>
              </a:rPr>
              <a:t>New PPAE Trainer’s Manual (OCT 2025) with streamlined annexes and clearer structure.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188A"/>
                </a:solidFill>
                <a:latin typeface="Manrope"/>
                <a:ea typeface="+mj-ea"/>
                <a:cs typeface="+mj-cs"/>
              </a:rPr>
              <a:t>Provides a consistent, fair, and practical framework to guide trainers.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188A"/>
                </a:solidFill>
                <a:latin typeface="Manrope"/>
                <a:ea typeface="+mj-ea"/>
                <a:cs typeface="+mj-cs"/>
              </a:rPr>
              <a:t>Working Group established to harmonize A&amp;E forms (draft by DEC 2025).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2188A"/>
                </a:solidFill>
                <a:latin typeface="Manrope"/>
                <a:ea typeface="+mj-ea"/>
                <a:cs typeface="+mj-cs"/>
              </a:rPr>
              <a:t>Goals: align formats, reduce duplication, and improve usability for trainers.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54DDA0-6F2B-0378-E08B-CABCFD125031}"/>
              </a:ext>
            </a:extLst>
          </p:cNvPr>
          <p:cNvSpPr/>
          <p:nvPr/>
        </p:nvSpPr>
        <p:spPr>
          <a:xfrm>
            <a:off x="2044700" y="1619250"/>
            <a:ext cx="2743200" cy="914400"/>
          </a:xfrm>
          <a:prstGeom prst="rect">
            <a:avLst/>
          </a:prstGeom>
          <a:solidFill>
            <a:srgbClr val="003399"/>
          </a:solidFill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dirty="0">
                <a:ln>
                  <a:solidFill>
                    <a:srgbClr val="F45A24"/>
                  </a:solidFill>
                </a:ln>
              </a:rPr>
              <a:t>Oct 2025</a:t>
            </a:r>
          </a:p>
          <a:p>
            <a:r>
              <a:rPr dirty="0"/>
              <a:t>Updated PPAE Trainer’s Manual</a:t>
            </a:r>
          </a:p>
          <a:p>
            <a:r>
              <a:rPr dirty="0"/>
              <a:t>(Streamlined annexes, </a:t>
            </a:r>
            <a:r>
              <a:rPr dirty="0">
                <a:ln>
                  <a:solidFill>
                    <a:srgbClr val="F45A24"/>
                  </a:solidFill>
                </a:ln>
              </a:rPr>
              <a:t>revised structure</a:t>
            </a:r>
            <a:r>
              <a:rPr dirty="0"/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1248CE-BDDD-BE07-63D3-2CC1BD002F56}"/>
              </a:ext>
            </a:extLst>
          </p:cNvPr>
          <p:cNvSpPr/>
          <p:nvPr/>
        </p:nvSpPr>
        <p:spPr>
          <a:xfrm>
            <a:off x="6159500" y="1619250"/>
            <a:ext cx="2743200" cy="914400"/>
          </a:xfrm>
          <a:prstGeom prst="rect">
            <a:avLst/>
          </a:prstGeom>
          <a:solidFill>
            <a:srgbClr val="003399"/>
          </a:solidFill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dirty="0"/>
              <a:t>D</a:t>
            </a:r>
            <a:r>
              <a:rPr lang="da-DK" dirty="0"/>
              <a:t>EC</a:t>
            </a:r>
            <a:r>
              <a:rPr dirty="0"/>
              <a:t> 2025</a:t>
            </a:r>
          </a:p>
          <a:p>
            <a:r>
              <a:rPr dirty="0"/>
              <a:t>Working Group Draft</a:t>
            </a:r>
          </a:p>
          <a:p>
            <a:r>
              <a:rPr dirty="0"/>
              <a:t>(Streamlined A&amp;E forms)</a:t>
            </a:r>
          </a:p>
        </p:txBody>
      </p:sp>
      <p:sp>
        <p:nvSpPr>
          <p:cNvPr id="11" name="Right Arrow 5">
            <a:extLst>
              <a:ext uri="{FF2B5EF4-FFF2-40B4-BE49-F238E27FC236}">
                <a16:creationId xmlns:a16="http://schemas.microsoft.com/office/drawing/2014/main" id="{EFF8CCEB-E787-5D4A-E0A6-780F615C4952}"/>
              </a:ext>
            </a:extLst>
          </p:cNvPr>
          <p:cNvSpPr/>
          <p:nvPr/>
        </p:nvSpPr>
        <p:spPr>
          <a:xfrm>
            <a:off x="4787900" y="1893570"/>
            <a:ext cx="1371600" cy="365760"/>
          </a:xfrm>
          <a:prstGeom prst="rightArrow">
            <a:avLst/>
          </a:prstGeom>
          <a:solidFill>
            <a:srgbClr val="F45A2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6199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2500" dirty="0"/>
              <a:t>8. Monitoring &amp; Evaluation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ED1CAE3-414B-4549-AC37-ABED3FB6A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8D36AC5-E5C9-43C7-F57D-C22283A4DBF2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905699" cy="38819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</a:pPr>
            <a:endParaRPr lang="en-US">
              <a:cs typeface="Arial"/>
            </a:endParaRPr>
          </a:p>
        </p:txBody>
      </p:sp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078EFD66-D6ED-17DF-9DF4-E6ACA74436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2012" y="888230"/>
            <a:ext cx="5444647" cy="556346"/>
          </a:xfrm>
        </p:spPr>
        <p:txBody>
          <a:bodyPr>
            <a:normAutofit/>
          </a:bodyPr>
          <a:lstStyle/>
          <a:p>
            <a:r>
              <a:rPr lang="it-IT" dirty="0" err="1">
                <a:cs typeface="Arial" panose="020B0604020202020204" pitchFamily="34" charset="0"/>
              </a:rPr>
              <a:t>Results</a:t>
            </a:r>
            <a:r>
              <a:rPr lang="it-IT" dirty="0">
                <a:cs typeface="Arial" panose="020B0604020202020204" pitchFamily="34" charset="0"/>
              </a:rPr>
              <a:t> of M&amp;E Activities (20° </a:t>
            </a:r>
            <a:r>
              <a:rPr lang="it-IT" dirty="0" err="1">
                <a:cs typeface="Arial" panose="020B0604020202020204" pitchFamily="34" charset="0"/>
              </a:rPr>
              <a:t>cycle</a:t>
            </a:r>
            <a:r>
              <a:rPr lang="it-IT" dirty="0">
                <a:cs typeface="Arial" panose="020B0604020202020204" pitchFamily="34" charset="0"/>
              </a:rPr>
              <a:t>)</a:t>
            </a:r>
          </a:p>
          <a:p>
            <a:endParaRPr lang="it-IT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FDA71240-66AF-EE15-3385-B10718975F8E}"/>
              </a:ext>
            </a:extLst>
          </p:cNvPr>
          <p:cNvSpPr txBox="1">
            <a:spLocks/>
          </p:cNvSpPr>
          <p:nvPr/>
        </p:nvSpPr>
        <p:spPr>
          <a:xfrm>
            <a:off x="6096000" y="1825624"/>
            <a:ext cx="507095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Manrope" pitchFamily="2" charset="0"/>
                <a:ea typeface="Manrope"/>
                <a:cs typeface="Manrope"/>
              </a:rPr>
              <a:t>Evaluation package for each course typology includes:</a:t>
            </a:r>
            <a:endParaRPr lang="it-IT" sz="24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Font typeface="Wingdings" pitchFamily="2" charset="2"/>
              <a:buChar char="ü"/>
            </a:pPr>
            <a:r>
              <a:rPr lang="en-US" sz="2400" b="1" dirty="0">
                <a:latin typeface="Manrope" pitchFamily="2" charset="0"/>
                <a:ea typeface="Manrope"/>
                <a:cs typeface="Manrope"/>
              </a:rPr>
              <a:t>daily</a:t>
            </a:r>
            <a:r>
              <a:rPr lang="en-US" sz="2400" dirty="0">
                <a:latin typeface="Manrope" pitchFamily="2" charset="0"/>
                <a:ea typeface="Manrope"/>
                <a:cs typeface="Manrope"/>
              </a:rPr>
              <a:t> questionnaires</a:t>
            </a:r>
            <a:endParaRPr lang="it-IT" sz="24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Font typeface="Wingdings" pitchFamily="2" charset="2"/>
              <a:buChar char="ü"/>
            </a:pPr>
            <a:r>
              <a:rPr lang="en-US" sz="2400" b="1" dirty="0">
                <a:latin typeface="Manrope" pitchFamily="2" charset="0"/>
                <a:ea typeface="Manrope"/>
                <a:cs typeface="Manrope"/>
              </a:rPr>
              <a:t>end-of-course</a:t>
            </a:r>
            <a:r>
              <a:rPr lang="en-US" sz="2400" dirty="0">
                <a:latin typeface="Manrope" pitchFamily="2" charset="0"/>
                <a:ea typeface="Manrope"/>
                <a:cs typeface="Manrope"/>
              </a:rPr>
              <a:t> surveys</a:t>
            </a:r>
            <a:endParaRPr lang="it-IT" sz="24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Font typeface="Wingdings" pitchFamily="2" charset="2"/>
              <a:buChar char="ü"/>
            </a:pPr>
            <a:r>
              <a:rPr lang="en-US" sz="2400" b="1" dirty="0">
                <a:latin typeface="Manrope" pitchFamily="2" charset="0"/>
                <a:ea typeface="Manrope"/>
                <a:cs typeface="Manrope"/>
              </a:rPr>
              <a:t>trainers’ feedback </a:t>
            </a:r>
            <a:r>
              <a:rPr lang="en-US" sz="2400" dirty="0">
                <a:latin typeface="Manrope" pitchFamily="2" charset="0"/>
                <a:ea typeface="Manrope"/>
                <a:cs typeface="Manrope"/>
              </a:rPr>
              <a:t>forms</a:t>
            </a:r>
          </a:p>
          <a:p>
            <a:pPr>
              <a:spcAft>
                <a:spcPts val="800"/>
              </a:spcAft>
              <a:buFont typeface="Wingdings" pitchFamily="2" charset="2"/>
              <a:buChar char="ü"/>
            </a:pPr>
            <a:r>
              <a:rPr lang="en-US" sz="2400" b="1" dirty="0">
                <a:latin typeface="Manrope" pitchFamily="2" charset="0"/>
                <a:ea typeface="Manrope"/>
                <a:cs typeface="Manrope"/>
              </a:rPr>
              <a:t>6/12-month post-course </a:t>
            </a:r>
            <a:r>
              <a:rPr lang="en-US" sz="2400" dirty="0">
                <a:latin typeface="Manrope" pitchFamily="2" charset="0"/>
                <a:ea typeface="Manrope"/>
                <a:cs typeface="Manrope"/>
              </a:rPr>
              <a:t>surveys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706E9D9-6A87-2FA3-C5A0-21D92F9F1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20" y="1825624"/>
            <a:ext cx="5016500" cy="349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20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ED77-D85E-66C9-6114-13BCE2DFB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36E70-8551-DD21-CC24-49DBFF63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2500" dirty="0"/>
              <a:t>8. Monitoring &amp; Evaluation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D72C7ED-4565-9C20-4904-B074F7DDF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ED77F0D5-B429-6CEE-9C50-2F2965E9EBCA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905699" cy="38819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</a:pPr>
            <a:endParaRPr lang="en-US">
              <a:cs typeface="Arial"/>
            </a:endParaRPr>
          </a:p>
        </p:txBody>
      </p:sp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6ABB4207-EB0A-C849-349A-9E21216F84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352" y="981168"/>
            <a:ext cx="5444647" cy="436153"/>
          </a:xfrm>
        </p:spPr>
        <p:txBody>
          <a:bodyPr>
            <a:normAutofit/>
          </a:bodyPr>
          <a:lstStyle/>
          <a:p>
            <a:r>
              <a:rPr lang="en-GB" b="1" dirty="0"/>
              <a:t>End of course feedback from participants </a:t>
            </a:r>
            <a:endParaRPr lang="it-IT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FF8819DC-27A9-E0E8-61CD-0E00599E90D6}"/>
              </a:ext>
            </a:extLst>
          </p:cNvPr>
          <p:cNvGraphicFramePr>
            <a:graphicFrameLocks/>
          </p:cNvGraphicFramePr>
          <p:nvPr/>
        </p:nvGraphicFramePr>
        <p:xfrm>
          <a:off x="560895" y="152549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0609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E95E9-0ABC-7DBF-3727-616F09F56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DD1D7D-8E1F-764D-BAD4-3A42C33D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2500" dirty="0"/>
              <a:t>8. Monitoring &amp; Evaluation</a:t>
            </a:r>
            <a:endParaRPr lang="it-IT" sz="2500" dirty="0"/>
          </a:p>
        </p:txBody>
      </p:sp>
      <p:graphicFrame>
        <p:nvGraphicFramePr>
          <p:cNvPr id="8" name="Segnaposto contenuto 3">
            <a:extLst>
              <a:ext uri="{FF2B5EF4-FFF2-40B4-BE49-F238E27FC236}">
                <a16:creationId xmlns:a16="http://schemas.microsoft.com/office/drawing/2014/main" id="{EDE2F04E-B07C-1416-6125-21ECCB896AD7}"/>
              </a:ext>
            </a:extLst>
          </p:cNvPr>
          <p:cNvGraphicFramePr>
            <a:graphicFrameLocks/>
          </p:cNvGraphicFramePr>
          <p:nvPr/>
        </p:nvGraphicFramePr>
        <p:xfrm>
          <a:off x="560895" y="152549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D4022FF-96F2-A82F-3648-F03CB558E6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Feedback from </a:t>
            </a:r>
            <a:r>
              <a:rPr lang="it-IT" dirty="0" err="1"/>
              <a:t>lecturers</a:t>
            </a:r>
            <a:r>
              <a:rPr lang="it-IT" dirty="0"/>
              <a:t> and trainers</a:t>
            </a:r>
          </a:p>
        </p:txBody>
      </p:sp>
    </p:spTree>
    <p:extLst>
      <p:ext uri="{BB962C8B-B14F-4D97-AF65-F5344CB8AC3E}">
        <p14:creationId xmlns:p14="http://schemas.microsoft.com/office/powerpoint/2010/main" val="2397378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3D5030-4339-FDBC-1931-5FFC6A340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2500" dirty="0"/>
              <a:t>8. Monitoring &amp; Evaluation</a:t>
            </a:r>
            <a:endParaRPr lang="it-IT" sz="25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73AEDA-5EA6-E697-B432-B91C38EF72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6/12-month post-</a:t>
            </a:r>
            <a:r>
              <a:rPr lang="it-IT" dirty="0" err="1"/>
              <a:t>course</a:t>
            </a:r>
            <a:r>
              <a:rPr lang="it-IT" dirty="0"/>
              <a:t> </a:t>
            </a:r>
            <a:r>
              <a:rPr lang="it-IT" dirty="0" err="1"/>
              <a:t>evaluation</a:t>
            </a:r>
            <a:endParaRPr lang="it-IT" dirty="0"/>
          </a:p>
          <a:p>
            <a:endParaRPr lang="it-IT" dirty="0"/>
          </a:p>
        </p:txBody>
      </p:sp>
      <p:graphicFrame>
        <p:nvGraphicFramePr>
          <p:cNvPr id="4" name="CasellaDiTesto 3">
            <a:extLst>
              <a:ext uri="{FF2B5EF4-FFF2-40B4-BE49-F238E27FC236}">
                <a16:creationId xmlns:a16="http://schemas.microsoft.com/office/drawing/2014/main" id="{F30EA036-B298-38F3-8A63-CF8BC64BCDD4}"/>
              </a:ext>
            </a:extLst>
          </p:cNvPr>
          <p:cNvGraphicFramePr/>
          <p:nvPr/>
        </p:nvGraphicFramePr>
        <p:xfrm>
          <a:off x="119921" y="1376363"/>
          <a:ext cx="12191999" cy="4816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71417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9EB95-927D-7F1A-E7B8-6469E8750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AA60-7DAA-9689-6409-8974A9251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63" y="265459"/>
            <a:ext cx="10792350" cy="436152"/>
          </a:xfrm>
        </p:spPr>
        <p:txBody>
          <a:bodyPr>
            <a:normAutofit/>
          </a:bodyPr>
          <a:lstStyle/>
          <a:p>
            <a:r>
              <a:rPr lang="fr-BE" sz="2500" dirty="0"/>
              <a:t>8. Monitoring &amp; Evaluation</a:t>
            </a:r>
            <a:endParaRPr lang="en-GB" sz="2500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916CD5E-9768-962D-C56B-ED420B4881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/>
              <a:t>New measures being introduced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1F20C-59A9-E794-44ED-6A0824BFD77C}"/>
              </a:ext>
            </a:extLst>
          </p:cNvPr>
          <p:cNvSpPr txBox="1"/>
          <p:nvPr/>
        </p:nvSpPr>
        <p:spPr>
          <a:xfrm>
            <a:off x="448805" y="1417412"/>
            <a:ext cx="10792351" cy="43990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it-IT" sz="20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Longitudinal</a:t>
            </a:r>
            <a:r>
              <a:rPr lang="it-IT" sz="2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it-IT" sz="20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measure</a:t>
            </a:r>
            <a:endParaRPr lang="it-IT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it-IT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Tracks </a:t>
            </a:r>
            <a:r>
              <a:rPr lang="en-US" sz="2000" dirty="0">
                <a:solidFill>
                  <a:srgbClr val="201F1E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sample of participants who journey through the training pathway and on to subsequent deployments. </a:t>
            </a: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en-GB" sz="2000" dirty="0"/>
              <a:t>Serves the purpose of gathering additional insights related to ‘the effects’ of training activities organised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 dirty="0"/>
              <a:t>Offers correlative insights that complement existing evaluation tools and strengthen the evidence base for the continued relevance and refinement of Lot 1 training courses.</a:t>
            </a:r>
            <a:endParaRPr lang="en-US" sz="2000" dirty="0">
              <a:solidFill>
                <a:srgbClr val="201F1E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it-IT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1" fontAlgn="base"/>
            <a:r>
              <a:rPr lang="it-IT" sz="2000" b="1" dirty="0">
                <a:latin typeface="Aptos" panose="020B0004020202020204" pitchFamily="34" charset="0"/>
                <a:cs typeface="Times New Roman" panose="02020603050405020304" pitchFamily="18" charset="0"/>
              </a:rPr>
              <a:t>Outputs:</a:t>
            </a:r>
          </a:p>
          <a:p>
            <a:pPr marL="0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dirty="0">
                <a:latin typeface="Aptos" panose="020B0004020202020204" pitchFamily="34" charset="0"/>
                <a:cs typeface="Times New Roman" panose="02020603050405020304" pitchFamily="18" charset="0"/>
              </a:rPr>
              <a:t>Criteria for identifying </a:t>
            </a:r>
            <a:r>
              <a:rPr lang="en-GB" sz="2000" kern="0" dirty="0">
                <a:latin typeface="Aptos" panose="020B0004020202020204" pitchFamily="34" charset="0"/>
              </a:rPr>
              <a:t>the pool of trainees</a:t>
            </a:r>
            <a:endParaRPr lang="it-IT" sz="2000" kern="0" dirty="0">
              <a:latin typeface="Aptos" panose="020B0004020202020204" pitchFamily="34" charset="0"/>
            </a:endParaRPr>
          </a:p>
          <a:p>
            <a:pPr marL="285750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kern="0" dirty="0">
                <a:latin typeface="Aptos" panose="020B0004020202020204" pitchFamily="34" charset="0"/>
              </a:rPr>
              <a:t>Definition of tools to collect data (surveys, interviews…)</a:t>
            </a:r>
            <a:endParaRPr lang="it-IT" sz="2000" kern="0" dirty="0">
              <a:latin typeface="Aptos" panose="020B0004020202020204" pitchFamily="34" charset="0"/>
            </a:endParaRPr>
          </a:p>
          <a:p>
            <a:pPr marL="285750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kern="0" dirty="0">
                <a:latin typeface="Aptos" panose="020B0004020202020204" pitchFamily="34" charset="0"/>
              </a:rPr>
              <a:t>Actual data gathering </a:t>
            </a:r>
            <a:endParaRPr lang="it-IT" sz="2000" kern="0" dirty="0">
              <a:latin typeface="Aptos" panose="020B0004020202020204" pitchFamily="34" charset="0"/>
            </a:endParaRPr>
          </a:p>
          <a:p>
            <a:pPr marL="285750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kern="0" dirty="0">
                <a:latin typeface="Aptos" panose="020B0004020202020204" pitchFamily="34" charset="0"/>
              </a:rPr>
              <a:t>Processing and analysis of data and reporting (April 2026)</a:t>
            </a:r>
            <a:endParaRPr lang="it-IT" sz="2000" kern="0" dirty="0">
              <a:latin typeface="Aptos" panose="020B0004020202020204" pitchFamily="34" charset="0"/>
            </a:endParaRPr>
          </a:p>
        </p:txBody>
      </p:sp>
      <p:pic>
        <p:nvPicPr>
          <p:cNvPr id="3" name="Graphic 47">
            <a:extLst>
              <a:ext uri="{FF2B5EF4-FFF2-40B4-BE49-F238E27FC236}">
                <a16:creationId xmlns:a16="http://schemas.microsoft.com/office/drawing/2014/main" id="{E8B509E1-7048-6A0B-D8F8-FA337BC6A57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393690" y="190999"/>
            <a:ext cx="1226413" cy="12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39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E678-8D3F-3C9E-BA22-E21BF7A3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2500" dirty="0"/>
              <a:t>8. Monitoring &amp; Evaluation</a:t>
            </a:r>
            <a:endParaRPr lang="en-GB" sz="2500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C40C642B-BC1F-F7F3-7D55-757144E16A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/>
              <a:t>New measures being introduced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72838D-94D7-BA72-0270-0A9502F3A684}"/>
              </a:ext>
            </a:extLst>
          </p:cNvPr>
          <p:cNvSpPr txBox="1"/>
          <p:nvPr/>
        </p:nvSpPr>
        <p:spPr>
          <a:xfrm>
            <a:off x="284145" y="1376363"/>
            <a:ext cx="11018439" cy="46730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b="1" dirty="0"/>
              <a:t>LOT 1 ‘large loop’ System-wide review </a:t>
            </a:r>
            <a:r>
              <a:rPr lang="it-IT" sz="2000" b="1" dirty="0" err="1"/>
              <a:t>measure</a:t>
            </a: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Looks </a:t>
            </a:r>
            <a:r>
              <a:rPr lang="it-IT" sz="2000" dirty="0" err="1"/>
              <a:t>at</a:t>
            </a:r>
            <a:r>
              <a:rPr lang="it-IT" sz="2000" dirty="0"/>
              <a:t> trends over a </a:t>
            </a:r>
            <a:r>
              <a:rPr lang="it-IT" sz="2000" dirty="0" err="1"/>
              <a:t>longer</a:t>
            </a:r>
            <a:r>
              <a:rPr lang="it-IT" sz="2000" dirty="0"/>
              <a:t> </a:t>
            </a:r>
            <a:r>
              <a:rPr lang="it-IT" sz="2000" dirty="0" err="1"/>
              <a:t>period</a:t>
            </a:r>
            <a:r>
              <a:rPr lang="it-IT" sz="2000" dirty="0"/>
              <a:t> of time in relation to </a:t>
            </a:r>
            <a:r>
              <a:rPr lang="it-IT" sz="2000" dirty="0" err="1"/>
              <a:t>wider</a:t>
            </a:r>
            <a:r>
              <a:rPr lang="it-IT" sz="2000" dirty="0"/>
              <a:t> </a:t>
            </a:r>
            <a:r>
              <a:rPr lang="it-IT" sz="2000" dirty="0" err="1"/>
              <a:t>systemic</a:t>
            </a:r>
            <a:r>
              <a:rPr lang="it-IT" sz="2000" dirty="0"/>
              <a:t> </a:t>
            </a:r>
            <a:r>
              <a:rPr lang="it-IT" sz="2000" dirty="0" err="1"/>
              <a:t>issues</a:t>
            </a:r>
            <a:r>
              <a:rPr lang="it-IT" sz="2000" dirty="0"/>
              <a:t>, </a:t>
            </a:r>
            <a:r>
              <a:rPr lang="it-IT" sz="2000" dirty="0" err="1"/>
              <a:t>such</a:t>
            </a:r>
            <a:r>
              <a:rPr lang="it-IT" sz="2000" dirty="0"/>
              <a:t> </a:t>
            </a:r>
            <a:r>
              <a:rPr lang="it-IT" sz="2000" dirty="0" err="1"/>
              <a:t>as</a:t>
            </a:r>
            <a:r>
              <a:rPr lang="it-IT" sz="2000" dirty="0"/>
              <a:t> </a:t>
            </a:r>
            <a:r>
              <a:rPr lang="it-IT" sz="2000" dirty="0" err="1"/>
              <a:t>any</a:t>
            </a:r>
            <a:r>
              <a:rPr lang="it-IT" sz="2000" dirty="0"/>
              <a:t> </a:t>
            </a:r>
            <a:r>
              <a:rPr lang="it-IT" sz="2000" dirty="0" err="1"/>
              <a:t>potential</a:t>
            </a:r>
            <a:r>
              <a:rPr lang="it-IT" sz="2000" dirty="0"/>
              <a:t> gaps/</a:t>
            </a:r>
            <a:r>
              <a:rPr lang="it-IT" sz="2000" dirty="0" err="1"/>
              <a:t>overlaps</a:t>
            </a:r>
            <a:r>
              <a:rPr lang="it-IT" sz="2000" dirty="0"/>
              <a:t> </a:t>
            </a:r>
            <a:r>
              <a:rPr lang="it-IT" sz="2000" i="1" dirty="0" err="1"/>
              <a:t>between</a:t>
            </a:r>
            <a:r>
              <a:rPr lang="it-IT" sz="2000" i="1" dirty="0"/>
              <a:t> </a:t>
            </a:r>
            <a:r>
              <a:rPr lang="it-IT" sz="2000" dirty="0" err="1"/>
              <a:t>courses</a:t>
            </a:r>
            <a:r>
              <a:rPr lang="it-IT" sz="2000" dirty="0"/>
              <a:t>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 err="1"/>
              <a:t>Differs</a:t>
            </a:r>
            <a:r>
              <a:rPr lang="it-IT" sz="2000" dirty="0"/>
              <a:t> from the curriculum review  and </a:t>
            </a:r>
            <a:r>
              <a:rPr lang="it-IT" sz="2000" dirty="0" err="1"/>
              <a:t>adopts</a:t>
            </a:r>
            <a:r>
              <a:rPr lang="it-IT" sz="2000" dirty="0"/>
              <a:t> a </a:t>
            </a:r>
            <a:r>
              <a:rPr lang="it-IT" sz="2000" dirty="0" err="1"/>
              <a:t>broader</a:t>
            </a:r>
            <a:r>
              <a:rPr lang="it-IT" sz="2000" dirty="0"/>
              <a:t> </a:t>
            </a:r>
            <a:r>
              <a:rPr lang="it-IT" sz="2000" dirty="0" err="1"/>
              <a:t>lens</a:t>
            </a:r>
            <a:r>
              <a:rPr lang="it-IT" sz="2000" dirty="0"/>
              <a:t>, </a:t>
            </a:r>
            <a:r>
              <a:rPr lang="it-IT" sz="2000" dirty="0" err="1"/>
              <a:t>focusing</a:t>
            </a:r>
            <a:r>
              <a:rPr lang="it-IT" sz="2000" dirty="0"/>
              <a:t> on </a:t>
            </a:r>
            <a:r>
              <a:rPr lang="it-IT" sz="2000" dirty="0" err="1"/>
              <a:t>interlinkages</a:t>
            </a:r>
            <a:r>
              <a:rPr lang="it-IT" sz="2000" dirty="0"/>
              <a:t>, </a:t>
            </a:r>
            <a:r>
              <a:rPr lang="it-IT" sz="2000" dirty="0" err="1"/>
              <a:t>areas</a:t>
            </a:r>
            <a:r>
              <a:rPr lang="it-IT" sz="2000" dirty="0"/>
              <a:t> of </a:t>
            </a:r>
            <a:r>
              <a:rPr lang="it-IT" sz="2000" dirty="0" err="1"/>
              <a:t>overlap</a:t>
            </a:r>
            <a:r>
              <a:rPr lang="it-IT" sz="2000" dirty="0"/>
              <a:t>, and the building-</a:t>
            </a:r>
            <a:r>
              <a:rPr lang="it-IT" sz="2000" dirty="0" err="1"/>
              <a:t>block</a:t>
            </a:r>
            <a:r>
              <a:rPr lang="it-IT" sz="2000" dirty="0"/>
              <a:t> </a:t>
            </a:r>
            <a:r>
              <a:rPr lang="it-IT" sz="2000" dirty="0" err="1"/>
              <a:t>approach</a:t>
            </a:r>
            <a:r>
              <a:rPr lang="it-IT" sz="2000" dirty="0"/>
              <a:t> </a:t>
            </a:r>
            <a:r>
              <a:rPr lang="it-IT" sz="2000" dirty="0" err="1"/>
              <a:t>across</a:t>
            </a:r>
            <a:r>
              <a:rPr lang="it-IT" sz="2000" dirty="0"/>
              <a:t> the </a:t>
            </a:r>
            <a:r>
              <a:rPr lang="it-IT" sz="2000" dirty="0" err="1"/>
              <a:t>deployable</a:t>
            </a:r>
            <a:r>
              <a:rPr lang="it-IT" sz="2000" dirty="0"/>
              <a:t> </a:t>
            </a:r>
            <a:r>
              <a:rPr lang="it-IT" sz="2000" dirty="0" err="1"/>
              <a:t>path</a:t>
            </a:r>
            <a:r>
              <a:rPr lang="it-IT" sz="2000" dirty="0"/>
              <a:t> </a:t>
            </a:r>
            <a:r>
              <a:rPr lang="it-IT" sz="2000" b="1" dirty="0" err="1"/>
              <a:t>as</a:t>
            </a:r>
            <a:r>
              <a:rPr lang="it-IT" sz="2000" b="1" dirty="0"/>
              <a:t> a </a:t>
            </a:r>
            <a:r>
              <a:rPr lang="it-IT" sz="2000" b="1" dirty="0" err="1"/>
              <a:t>whole</a:t>
            </a:r>
            <a:r>
              <a:rPr lang="it-IT" sz="2000" b="1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 dirty="0"/>
          </a:p>
          <a:p>
            <a:r>
              <a:rPr lang="it-IT" sz="2000" b="1" dirty="0" err="1"/>
              <a:t>Objectives</a:t>
            </a:r>
            <a:endParaRPr lang="it-IT" sz="2000" b="1" dirty="0"/>
          </a:p>
          <a:p>
            <a:endParaRPr lang="it-IT" sz="2000" dirty="0"/>
          </a:p>
          <a:p>
            <a:pPr marL="0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Inform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strategic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recommendations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to the Commission for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consideration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beyond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present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course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cycles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Identify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address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gaps,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duplications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, and linkages in training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content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/curricula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across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Lot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1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courses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and support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alignment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between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iterative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course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improvements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(“small loop”) and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broader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trends in the model (“large loop”).</a:t>
            </a:r>
          </a:p>
          <a:p>
            <a:pPr marL="0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q"/>
            </a:pP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Strengthen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the overall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quality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coherence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of the </a:t>
            </a:r>
            <a:r>
              <a:rPr lang="it-IT" sz="2000" dirty="0" err="1">
                <a:latin typeface="Aptos" panose="020B0004020202020204" pitchFamily="34" charset="0"/>
                <a:cs typeface="Times New Roman" panose="02020603050405020304" pitchFamily="18" charset="0"/>
              </a:rPr>
              <a:t>Lot</a:t>
            </a:r>
            <a:r>
              <a:rPr lang="it-IT" sz="2000" dirty="0">
                <a:latin typeface="Aptos" panose="020B0004020202020204" pitchFamily="34" charset="0"/>
                <a:cs typeface="Times New Roman" panose="02020603050405020304" pitchFamily="18" charset="0"/>
              </a:rPr>
              <a:t> 1 training portfolio.</a:t>
            </a:r>
          </a:p>
        </p:txBody>
      </p:sp>
      <p:pic>
        <p:nvPicPr>
          <p:cNvPr id="3" name="Graphic 47">
            <a:extLst>
              <a:ext uri="{FF2B5EF4-FFF2-40B4-BE49-F238E27FC236}">
                <a16:creationId xmlns:a16="http://schemas.microsoft.com/office/drawing/2014/main" id="{CDD59C28-7FEB-026D-288A-D6D5C02986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48504" y="-14965"/>
            <a:ext cx="1335268" cy="133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01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F51D4-CF9B-6110-1761-4766EF4CE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FC422-ADBA-939C-02C8-C97536C5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dirty="0"/>
              <a:t>9. D&amp;I Integration in the deployable UCPM Training Programme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62E105D-CA8A-8A04-6EEA-00D7020E3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771" y="940211"/>
            <a:ext cx="10396624" cy="436152"/>
          </a:xfrm>
        </p:spPr>
        <p:txBody>
          <a:bodyPr/>
          <a:lstStyle/>
          <a:p>
            <a:r>
              <a:rPr lang="en-GB" dirty="0"/>
              <a:t>Why Diversity and Inclusion (D&amp;I) Matters</a:t>
            </a:r>
          </a:p>
        </p:txBody>
      </p:sp>
      <p:graphicFrame>
        <p:nvGraphicFramePr>
          <p:cNvPr id="3" name="Textfeld 5">
            <a:extLst>
              <a:ext uri="{FF2B5EF4-FFF2-40B4-BE49-F238E27FC236}">
                <a16:creationId xmlns:a16="http://schemas.microsoft.com/office/drawing/2014/main" id="{15687641-2AFA-2FAF-5B42-20641276A1A6}"/>
              </a:ext>
            </a:extLst>
          </p:cNvPr>
          <p:cNvGraphicFramePr/>
          <p:nvPr/>
        </p:nvGraphicFramePr>
        <p:xfrm>
          <a:off x="983363" y="1515296"/>
          <a:ext cx="10093132" cy="4376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0499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5B83A-5566-E7A6-A82D-AF67405A8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886AD-C07E-80AD-3307-2AD558A3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9. D&amp;I Integration in the deployable UCPM Training Programme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13BD6AC-AB78-CF2A-CA9E-3A5EED0954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145" y="940211"/>
            <a:ext cx="10515250" cy="436152"/>
          </a:xfrm>
        </p:spPr>
        <p:txBody>
          <a:bodyPr/>
          <a:lstStyle/>
          <a:p>
            <a:r>
              <a:rPr lang="en-GB"/>
              <a:t>Milestones Achieved (2024-2025) </a:t>
            </a:r>
            <a:endParaRPr lang="en-GB" dirty="0"/>
          </a:p>
        </p:txBody>
      </p:sp>
      <p:graphicFrame>
        <p:nvGraphicFramePr>
          <p:cNvPr id="7" name="Textfeld 5">
            <a:extLst>
              <a:ext uri="{FF2B5EF4-FFF2-40B4-BE49-F238E27FC236}">
                <a16:creationId xmlns:a16="http://schemas.microsoft.com/office/drawing/2014/main" id="{3A8F464A-6C86-E64A-EA70-ADC5D5238B36}"/>
              </a:ext>
            </a:extLst>
          </p:cNvPr>
          <p:cNvGraphicFramePr/>
          <p:nvPr/>
        </p:nvGraphicFramePr>
        <p:xfrm>
          <a:off x="821942" y="1614324"/>
          <a:ext cx="9439656" cy="430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3807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9D27-1C35-DEA6-5AB5-2776D9CB4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72E3C-674A-15F3-5F95-2E4802A2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9. D&amp;I Integration in the deployable UCPM Training Programme </a:t>
            </a:r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C2388F0-6956-785A-F008-26DBC54707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145" y="940211"/>
            <a:ext cx="10515250" cy="436152"/>
          </a:xfrm>
        </p:spPr>
        <p:txBody>
          <a:bodyPr/>
          <a:lstStyle/>
          <a:p>
            <a:r>
              <a:rPr lang="en-GB" dirty="0"/>
              <a:t>Tools Under Development  </a:t>
            </a:r>
          </a:p>
        </p:txBody>
      </p:sp>
      <p:graphicFrame>
        <p:nvGraphicFramePr>
          <p:cNvPr id="3" name="Textfeld 5">
            <a:extLst>
              <a:ext uri="{FF2B5EF4-FFF2-40B4-BE49-F238E27FC236}">
                <a16:creationId xmlns:a16="http://schemas.microsoft.com/office/drawing/2014/main" id="{2E8351EC-E416-358A-BA70-34DF60E5A1FE}"/>
              </a:ext>
            </a:extLst>
          </p:cNvPr>
          <p:cNvGraphicFramePr/>
          <p:nvPr/>
        </p:nvGraphicFramePr>
        <p:xfrm>
          <a:off x="896112" y="1546957"/>
          <a:ext cx="9198864" cy="4370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1586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23278-BD4D-E1FC-85E5-E99820543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B5578-7D1D-D1B1-FB99-E323B80A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/>
              <a:t>9. EU Academ</a:t>
            </a:r>
            <a:r>
              <a:rPr lang="en-GB" dirty="0"/>
              <a:t>y &amp; Online Modules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0F03EFFE-DF8C-844F-744C-A8C53DD061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Status EU Academy</a:t>
            </a:r>
            <a:endParaRPr lang="en-GB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306EB9-2159-5EAB-011A-E5C14CAE5001}"/>
              </a:ext>
            </a:extLst>
          </p:cNvPr>
          <p:cNvSpPr txBox="1"/>
          <p:nvPr/>
        </p:nvSpPr>
        <p:spPr>
          <a:xfrm>
            <a:off x="284145" y="1634765"/>
            <a:ext cx="10792351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800" dirty="0">
              <a:solidFill>
                <a:srgbClr val="002060"/>
              </a:solidFill>
              <a:latin typeface="Manrope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Manrope"/>
              </a:rPr>
              <a:t>Information Pages for all eight courses (published)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Manrope"/>
              </a:rPr>
              <a:t>Update for the 21</a:t>
            </a:r>
            <a:r>
              <a:rPr lang="en-US" sz="2000" baseline="30000" dirty="0">
                <a:solidFill>
                  <a:srgbClr val="002060"/>
                </a:solidFill>
                <a:latin typeface="Manrope"/>
              </a:rPr>
              <a:t>st</a:t>
            </a:r>
            <a:r>
              <a:rPr lang="en-US" sz="2000" dirty="0">
                <a:solidFill>
                  <a:srgbClr val="002060"/>
                </a:solidFill>
                <a:latin typeface="Manrope"/>
              </a:rPr>
              <a:t> cycle (work in progress):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solidFill>
                  <a:srgbClr val="002060"/>
                </a:solidFill>
                <a:latin typeface="Manrope"/>
              </a:rPr>
              <a:t>	- new course calendar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solidFill>
                  <a:srgbClr val="002060"/>
                </a:solidFill>
                <a:latin typeface="Manrope"/>
              </a:rPr>
              <a:t>	- curriculum review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Manrope"/>
              </a:rPr>
              <a:t>Integration D&amp;I (work in progress):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solidFill>
                  <a:srgbClr val="002060"/>
                </a:solidFill>
                <a:latin typeface="Manrope"/>
              </a:rPr>
              <a:t>	- embedded into the eight information pages?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solidFill>
                  <a:srgbClr val="002060"/>
                </a:solidFill>
                <a:latin typeface="Manrope"/>
              </a:rPr>
              <a:t>	- own information page (incl. access to the handbook)?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solidFill>
                  <a:srgbClr val="002060"/>
                </a:solidFill>
                <a:latin typeface="Manrope"/>
              </a:rPr>
              <a:t>	- additional SCORM module or quiz?</a:t>
            </a:r>
            <a:r>
              <a:rPr lang="en-US" sz="2000" dirty="0">
                <a:solidFill>
                  <a:srgbClr val="002060"/>
                </a:solidFill>
                <a:latin typeface="Manrope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Manrope"/>
            </a:endParaRPr>
          </a:p>
          <a:p>
            <a:endParaRPr lang="en-US" sz="2000" dirty="0">
              <a:solidFill>
                <a:srgbClr val="002060"/>
              </a:solidFill>
              <a:latin typeface="Manrope"/>
            </a:endParaRPr>
          </a:p>
          <a:p>
            <a:endParaRPr lang="en-US" sz="1400" dirty="0">
              <a:solidFill>
                <a:srgbClr val="002060"/>
              </a:solidFill>
              <a:latin typeface="Manrope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88A6FE4-0F21-0C4E-08DA-CCCA77A86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882" y="1892867"/>
            <a:ext cx="4092498" cy="252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2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E925D-88A7-FBA3-D817-FBD39C0FC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D550-B812-82F4-FE5E-24A6CF215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/>
              <a:t>9. EU Academ</a:t>
            </a:r>
            <a:r>
              <a:rPr lang="en-GB" dirty="0"/>
              <a:t>y &amp; Online Modules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BA355149-F080-F951-6724-6AC75CD3D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Working Group “</a:t>
            </a:r>
            <a:r>
              <a:rPr lang="en-GB" dirty="0" err="1"/>
              <a:t>FlexiCourse</a:t>
            </a:r>
            <a:r>
              <a:rPr lang="en-GB" dirty="0"/>
              <a:t>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5C562F-9E71-905A-14C2-D0C7CFC277EB}"/>
              </a:ext>
            </a:extLst>
          </p:cNvPr>
          <p:cNvSpPr txBox="1"/>
          <p:nvPr/>
        </p:nvSpPr>
        <p:spPr>
          <a:xfrm>
            <a:off x="284145" y="1376362"/>
            <a:ext cx="11050964" cy="4765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Manrope"/>
              </a:rPr>
              <a:t>Concept “Asynchronous web-based course content</a:t>
            </a:r>
            <a:r>
              <a:rPr lang="en-US" sz="1900" dirty="0">
                <a:solidFill>
                  <a:srgbClr val="002060"/>
                </a:solidFill>
                <a:latin typeface="Manrope"/>
              </a:rPr>
              <a:t>”</a:t>
            </a:r>
          </a:p>
          <a:p>
            <a:endParaRPr lang="en-US" sz="1900" dirty="0">
              <a:solidFill>
                <a:srgbClr val="002060"/>
              </a:solidFill>
              <a:latin typeface="Manrope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Manrope"/>
              </a:rPr>
              <a:t>Focus on UMI, ODC, ODC ADV and IMC ADV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Manrope"/>
              </a:rPr>
              <a:t>Working group (incl. WebDesign and IT Support resources, information exchange with TLC / BBK)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Manrope"/>
              </a:rPr>
              <a:t>Software licenses for Articulate 360 purchased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Manrope"/>
              </a:rPr>
              <a:t>Monthly online meetings, face-to-face workshops in August and November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Manrope"/>
              </a:rPr>
              <a:t>Know how development (Rise 360, Review 360, Story Line 360 etc.) within the working group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Manrope"/>
              </a:rPr>
              <a:t>Demo course (incl. functions and options, CI concept EU Academy, comparison with evaluations...)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2060"/>
                </a:solidFill>
                <a:latin typeface="Manrope"/>
              </a:rPr>
              <a:t>Additional benefit (f. e. SCORM module for asynchronous online SEC ADV or D&amp;I)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Manrope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Manrope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Manrope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Manrope"/>
            </a:endParaRPr>
          </a:p>
          <a:p>
            <a:endParaRPr lang="en-US" sz="2000" dirty="0">
              <a:solidFill>
                <a:srgbClr val="002060"/>
              </a:solidFill>
              <a:latin typeface="Manrope"/>
            </a:endParaRPr>
          </a:p>
          <a:p>
            <a:endParaRPr lang="en-US" sz="1400" dirty="0">
              <a:solidFill>
                <a:srgbClr val="002060"/>
              </a:solidFill>
              <a:latin typeface="Manrope"/>
            </a:endParaRPr>
          </a:p>
        </p:txBody>
      </p:sp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55BB4389-B323-0CC6-9C5A-39D28126E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265" y="1634765"/>
            <a:ext cx="3648379" cy="85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12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E678-8D3F-3C9E-BA22-E21BF7A3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/>
              <a:t>9. Visibilit</a:t>
            </a:r>
            <a:r>
              <a:rPr lang="en-GB" dirty="0"/>
              <a:t>y and communications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C40C642B-BC1F-F7F3-7D55-757144E16A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575" y="1010720"/>
            <a:ext cx="10420920" cy="436151"/>
          </a:xfrm>
        </p:spPr>
        <p:txBody>
          <a:bodyPr>
            <a:normAutofit/>
          </a:bodyPr>
          <a:lstStyle/>
          <a:p>
            <a:r>
              <a:rPr lang="en-GB" sz="2400" dirty="0"/>
              <a:t>What our topics are:</a:t>
            </a: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479FF8B-342E-6C74-A0F4-DF3868CED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5904" y="468513"/>
            <a:ext cx="1047561" cy="3327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72838D-94D7-BA72-0270-0A9502F3A684}"/>
              </a:ext>
            </a:extLst>
          </p:cNvPr>
          <p:cNvSpPr txBox="1"/>
          <p:nvPr/>
        </p:nvSpPr>
        <p:spPr>
          <a:xfrm>
            <a:off x="655575" y="1446871"/>
            <a:ext cx="10232558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Manrope"/>
              </a:rPr>
              <a:t>reports from our 29 courses each training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Manrope"/>
              </a:rPr>
              <a:t>reports about innovation &amp; new initiatives within the UCPM Training Programme: for example: digital tools, new teaching or evaluation techniques, trainee programme, the D&amp;I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Manrope"/>
              </a:rPr>
              <a:t>background interviews with lecturers &amp; stakeholders about new developments within the UCPM mechanism and how to respond in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Manrope"/>
              </a:rPr>
              <a:t>participants’ testimonials, alumni’s opinions &amp; staff portraits</a:t>
            </a:r>
          </a:p>
        </p:txBody>
      </p:sp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84C8163A-D702-4A33-AF75-B7D3CDCD288D}"/>
              </a:ext>
            </a:extLst>
          </p:cNvPr>
          <p:cNvSpPr txBox="1">
            <a:spLocks/>
          </p:cNvSpPr>
          <p:nvPr/>
        </p:nvSpPr>
        <p:spPr>
          <a:xfrm>
            <a:off x="655575" y="4627989"/>
            <a:ext cx="10419319" cy="43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F45A24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What we don’t address actively: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CEE1CC3E-CF27-4825-97BA-B10AF856E67E}"/>
              </a:ext>
            </a:extLst>
          </p:cNvPr>
          <p:cNvSpPr txBox="1"/>
          <p:nvPr/>
        </p:nvSpPr>
        <p:spPr>
          <a:xfrm>
            <a:off x="655574" y="5064141"/>
            <a:ext cx="1023255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Manrope"/>
              </a:rPr>
              <a:t>training consortium inner workings and 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  <a:latin typeface="Manrope"/>
            </a:endParaRPr>
          </a:p>
        </p:txBody>
      </p:sp>
    </p:spTree>
    <p:extLst>
      <p:ext uri="{BB962C8B-B14F-4D97-AF65-F5344CB8AC3E}">
        <p14:creationId xmlns:p14="http://schemas.microsoft.com/office/powerpoint/2010/main" val="42798371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C40C642B-BC1F-F7F3-7D55-757144E16A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7052" y="951499"/>
            <a:ext cx="10792332" cy="4733684"/>
          </a:xfrm>
        </p:spPr>
        <p:txBody>
          <a:bodyPr>
            <a:normAutofit/>
          </a:bodyPr>
          <a:lstStyle/>
          <a:p>
            <a:pPr algn="ctr"/>
            <a:endParaRPr lang="it-IT" sz="660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it-IT" sz="6500">
                <a:solidFill>
                  <a:srgbClr val="02188A"/>
                </a:solidFill>
                <a:ea typeface="+mj-ea"/>
                <a:cs typeface="+mj-cs"/>
              </a:rPr>
              <a:t>Connect.</a:t>
            </a:r>
            <a:r>
              <a:rPr lang="it-IT" sz="65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6500"/>
              <a:t>Share.</a:t>
            </a:r>
            <a:r>
              <a:rPr lang="it-IT" sz="65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6500">
                <a:solidFill>
                  <a:srgbClr val="02188A"/>
                </a:solidFill>
                <a:ea typeface="+mj-ea"/>
                <a:cs typeface="+mj-cs"/>
              </a:rPr>
              <a:t>Grow.</a:t>
            </a:r>
          </a:p>
          <a:p>
            <a:pPr algn="ctr"/>
            <a:r>
              <a:rPr lang="it-IT" sz="4800">
                <a:solidFill>
                  <a:srgbClr val="02188A"/>
                </a:solidFill>
                <a:ea typeface="+mj-ea"/>
                <a:cs typeface="+mj-cs"/>
              </a:rPr>
              <a:t>Thank you!</a:t>
            </a:r>
          </a:p>
          <a:p>
            <a:pPr algn="ctr"/>
            <a:r>
              <a:rPr lang="it-IT" sz="4000">
                <a:solidFill>
                  <a:srgbClr val="02188A"/>
                </a:solidFill>
                <a:ea typeface="+mj-ea"/>
                <a:cs typeface="+mj-cs"/>
              </a:rPr>
              <a:t>LOT 1 Team</a:t>
            </a:r>
            <a:endParaRPr lang="it-IT" sz="4000" dirty="0">
              <a:solidFill>
                <a:srgbClr val="02188A"/>
              </a:solidFill>
              <a:ea typeface="+mj-ea"/>
              <a:cs typeface="+mj-cs"/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ABB0CE-A8A4-13A1-64D7-F884A8D3D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803" y="4696371"/>
            <a:ext cx="3112830" cy="98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41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30D9374DC97643AEF1CA15A28CBB27" ma:contentTypeVersion="18" ma:contentTypeDescription="Create a new document." ma:contentTypeScope="" ma:versionID="7b67df35eb40aa824cc05b56bd861e18">
  <xsd:schema xmlns:xsd="http://www.w3.org/2001/XMLSchema" xmlns:xs="http://www.w3.org/2001/XMLSchema" xmlns:p="http://schemas.microsoft.com/office/2006/metadata/properties" xmlns:ns2="53293a0b-6b31-4540-aaf7-fa985d61dea9" xmlns:ns3="ebc901e7-fe3e-4ec9-b7c8-dbb3ced4a62a" targetNamespace="http://schemas.microsoft.com/office/2006/metadata/properties" ma:root="true" ma:fieldsID="a6fbb64622675ee4d41b1b39943c3335" ns2:_="" ns3:_="">
    <xsd:import namespace="53293a0b-6b31-4540-aaf7-fa985d61dea9"/>
    <xsd:import namespace="ebc901e7-fe3e-4ec9-b7c8-dbb3ced4a6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293a0b-6b31-4540-aaf7-fa985d61de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b4dea6f-014e-4a3a-a297-b7136c3c75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c901e7-fe3e-4ec9-b7c8-dbb3ced4a62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dcfb321-5ea6-470f-bf86-173c33c877b7}" ma:internalName="TaxCatchAll" ma:showField="CatchAllData" ma:web="ebc901e7-fe3e-4ec9-b7c8-dbb3ced4a6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bc901e7-fe3e-4ec9-b7c8-dbb3ced4a62a" xsi:nil="true"/>
    <lcf76f155ced4ddcb4097134ff3c332f xmlns="53293a0b-6b31-4540-aaf7-fa985d61dea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4E4048-2AFF-4BF9-B85F-CB79DFAF20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293a0b-6b31-4540-aaf7-fa985d61dea9"/>
    <ds:schemaRef ds:uri="ebc901e7-fe3e-4ec9-b7c8-dbb3ced4a6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3BC16F-6C56-4016-A8F2-69F91D9C50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51A7F0-7F08-442B-A951-05209DCE5843}">
  <ds:schemaRefs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53293a0b-6b31-4540-aaf7-fa985d61dea9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ebc901e7-fe3e-4ec9-b7c8-dbb3ced4a62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2693</Words>
  <Application>Microsoft Office PowerPoint</Application>
  <PresentationFormat>Widescreen</PresentationFormat>
  <Paragraphs>679</Paragraphs>
  <Slides>30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Manrope</vt:lpstr>
      <vt:lpstr>Segoe UI</vt:lpstr>
      <vt:lpstr>Wingdings</vt:lpstr>
      <vt:lpstr>Office Theme</vt:lpstr>
      <vt:lpstr>PowerPoint Presentation</vt:lpstr>
      <vt:lpstr>1. LOT 1 Presentation Overview</vt:lpstr>
      <vt:lpstr>1. Implementation overview</vt:lpstr>
      <vt:lpstr>1. 21° Cycle overview</vt:lpstr>
      <vt:lpstr>2. Number of delivered courses</vt:lpstr>
      <vt:lpstr>2. 19° and 20° Cycle Gender balance </vt:lpstr>
      <vt:lpstr>3. 19° and 20° Cycle N. of participants by country</vt:lpstr>
      <vt:lpstr>3. 19° and 20° Cycle N. of participants by country</vt:lpstr>
      <vt:lpstr>4. Participants’ selection procedure – 21st Cycle</vt:lpstr>
      <vt:lpstr>4. Participants’ selection procedure – 21st Cycle</vt:lpstr>
      <vt:lpstr>4. Participants’ selection procedure</vt:lpstr>
      <vt:lpstr>4. Participants’ selection procedure</vt:lpstr>
      <vt:lpstr>4. Participants’ selection procedure</vt:lpstr>
      <vt:lpstr>6. Collaboration with NTC</vt:lpstr>
      <vt:lpstr>7. Recommendations to NTC’s</vt:lpstr>
      <vt:lpstr>7. Recommendations to NTC’s</vt:lpstr>
      <vt:lpstr>7. Participants Assessment and Evaluation (WG and Manual)</vt:lpstr>
      <vt:lpstr>8. Monitoring &amp; Evaluation</vt:lpstr>
      <vt:lpstr>8. Monitoring &amp; Evaluation</vt:lpstr>
      <vt:lpstr>8. Monitoring &amp; Evaluation</vt:lpstr>
      <vt:lpstr>8. Monitoring &amp; Evaluation</vt:lpstr>
      <vt:lpstr>8. Monitoring &amp; Evaluation</vt:lpstr>
      <vt:lpstr>8. Monitoring &amp; Evaluation</vt:lpstr>
      <vt:lpstr>9. D&amp;I Integration in the deployable UCPM Training Programme </vt:lpstr>
      <vt:lpstr>9. D&amp;I Integration in the deployable UCPM Training Programme</vt:lpstr>
      <vt:lpstr>9. D&amp;I Integration in the deployable UCPM Training Programme  </vt:lpstr>
      <vt:lpstr>9. EU Academy &amp; Online Modules</vt:lpstr>
      <vt:lpstr>9. EU Academy &amp; Online Modules</vt:lpstr>
      <vt:lpstr>9. Visibility and communications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Project Coordinator</dc:creator>
  <cp:lastModifiedBy>SALVI Donatella (ECHO)</cp:lastModifiedBy>
  <cp:revision>60</cp:revision>
  <cp:lastPrinted>2024-11-14T12:39:46Z</cp:lastPrinted>
  <dcterms:created xsi:type="dcterms:W3CDTF">2024-11-08T08:15:46Z</dcterms:created>
  <dcterms:modified xsi:type="dcterms:W3CDTF">2025-10-23T16:20:46Z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0x0101001530D9374DC97643AEF1CA15A28CBB27</vt:lpwstr>
  </property>
  <property fmtid="{D5CDD505-2E9C-101B-9397-08002B2CF9AE}" pid="3" name="MediaServiceImageTags">
    <vt:lpwstr/>
  </property>
  <property fmtid="{D5CDD505-2E9C-101B-9397-08002B2CF9AE}" pid="4" name="MSIP_Label_6bd9ddd1-4d20-43f6-abfa-fc3c07406f94_Enabled">
    <vt:lpwstr>true</vt:lpwstr>
  </property>
  <property fmtid="{D5CDD505-2E9C-101B-9397-08002B2CF9AE}" pid="5" name="MSIP_Label_6bd9ddd1-4d20-43f6-abfa-fc3c07406f94_SetDate">
    <vt:lpwstr>2025-10-23T16:20:45Z</vt:lpwstr>
  </property>
  <property fmtid="{D5CDD505-2E9C-101B-9397-08002B2CF9AE}" pid="6" name="MSIP_Label_6bd9ddd1-4d20-43f6-abfa-fc3c07406f94_Method">
    <vt:lpwstr>Standard</vt:lpwstr>
  </property>
  <property fmtid="{D5CDD505-2E9C-101B-9397-08002B2CF9AE}" pid="7" name="MSIP_Label_6bd9ddd1-4d20-43f6-abfa-fc3c07406f94_Name">
    <vt:lpwstr>Commission Use</vt:lpwstr>
  </property>
  <property fmtid="{D5CDD505-2E9C-101B-9397-08002B2CF9AE}" pid="8" name="MSIP_Label_6bd9ddd1-4d20-43f6-abfa-fc3c07406f94_SiteId">
    <vt:lpwstr>b24c8b06-522c-46fe-9080-70926f8dddb1</vt:lpwstr>
  </property>
  <property fmtid="{D5CDD505-2E9C-101B-9397-08002B2CF9AE}" pid="9" name="MSIP_Label_6bd9ddd1-4d20-43f6-abfa-fc3c07406f94_ActionId">
    <vt:lpwstr>85e1cabd-fc85-4ff3-9bcf-42f13262773b</vt:lpwstr>
  </property>
  <property fmtid="{D5CDD505-2E9C-101B-9397-08002B2CF9AE}" pid="10" name="MSIP_Label_6bd9ddd1-4d20-43f6-abfa-fc3c07406f94_ContentBits">
    <vt:lpwstr>0</vt:lpwstr>
  </property>
  <property fmtid="{D5CDD505-2E9C-101B-9397-08002B2CF9AE}" pid="11" name="MSIP_Label_6bd9ddd1-4d20-43f6-abfa-fc3c07406f94_Tag">
    <vt:lpwstr>10, 3, 0, 1</vt:lpwstr>
  </property>
</Properties>
</file>